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7220-F14A-43C7-A72B-3FE3F7D0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8E14-C683-4949-A906-A4AAE1C9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3BF1-37FF-4081-99C3-7A5BD523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1E9D-B979-42DB-AE07-839FF2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4A1B-7CA6-4223-A250-8F94BB9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CE2A-FB40-4732-A59C-A0969F1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7AD0D-FC9E-42B8-A19A-54AEB418D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475C-D92D-4824-8301-62ADA505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F9D6-3A10-4057-A97B-1DF63E5A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7702-2DD5-44FD-9160-F927CDDA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D48B0-20ED-4DED-8186-968A7128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7633-E491-4984-909F-160A91B8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2392-8630-484B-A789-E295EFC4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1316-6557-4132-9FC1-B7D380D4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37A4-1B7C-4E1E-83FE-5F1465C0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0D0-23E5-49B0-AED4-DD4BBDA4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65D4-334D-4D9C-8FC1-38A7AFEC8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908D-6835-453E-A2A9-D3DD76C7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B393-5002-4D26-9DC2-1AB0DB6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96FC-05B0-4094-9F91-C8629B0E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782C-E36E-4DC0-B016-F9FD221B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2AB0-7C84-4E3C-9631-6971CD34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26B3-57DD-427D-93F8-85F7CAE9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2D75-3CCE-43D9-9E37-EFC857AE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5472-28B3-468C-97EA-EC8FD96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F69C-7535-47B3-98D2-D8148A47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B19E-A30D-475D-959D-DD04D2AE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6120-D491-483F-878A-BDA98BA45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D1ED-A8F5-43F5-8301-746DE9B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EC73B-0AF7-4ED7-9E00-A2779C11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6711E-83BB-4390-9BDE-464CCF7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9B44-F7B5-4D6F-9BD0-2C3013C9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1FB9-D8AC-4271-BA17-55490443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321B-165C-4A24-BF76-7B1A53FE1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F9382-30B8-41A6-9A4B-8F29CAD23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EB1CA-C884-4A60-AD90-E7098A794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4C24F-A70D-42C2-AE28-F8C8887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B7689-98B3-4658-8A52-3354483D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98C44-8C9F-4A0D-8977-A94840AC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B9AF-7213-4B42-9064-37E8A1B2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B341E-8B1E-40A0-B983-EF3D8947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BCF8F-1430-4E8D-BBCC-3471686D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37D4-EE69-4999-8829-FC5AB976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4CB07-498A-490A-975F-D142FDA1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F6B87-A090-48F1-8973-E75CA1B8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D669-C690-4EC8-BBC2-D881F3F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6C3-BBFB-469B-B618-CBB99B97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6965-E21A-4346-8D44-09F5389C7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48B16-0499-453E-8F17-EE2FD58D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2699-876A-4136-93DC-E96BF24F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473E-B53F-41F7-9665-99505B5D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73CA6-0984-4F83-A007-9CDF4901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0941-6E33-45C5-A208-1F182FEF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E25F4-723C-4828-9285-29A53B7D7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8D469-7A21-453D-B2C6-7721CDE9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32B30-D2D4-4C63-AA3E-205D7FEA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CE1E1-43CD-4DFD-A525-2F364E6B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A267A-AA23-4DC3-8060-6A69007F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A32A6-C054-4C4E-B592-DBBF7CFC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1CEAC-92AD-488B-97BA-570908F9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D7A6-3E6F-4960-8EAA-564E936A0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2A13-F9EF-4526-A38C-EF0177C65F5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4CF1-86EF-47D7-AC1C-CDA3ADBA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5518-E1CC-401C-BA3A-58ED22E1E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1D37-4C5D-4C59-AFAD-85CB596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A4E-87B1-4517-A9B2-363DABF6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Performance analysis for BC, AC and AO time period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E4C3-9D07-467B-9B4C-86D7A57A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34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Data resources: </a:t>
            </a:r>
            <a:r>
              <a:rPr lang="en-US" dirty="0" err="1"/>
              <a:t>Sensys</a:t>
            </a:r>
            <a:r>
              <a:rPr lang="en-US" dirty="0"/>
              <a:t>, loop, NPMRDS</a:t>
            </a:r>
          </a:p>
          <a:p>
            <a:pPr algn="l"/>
            <a:r>
              <a:rPr lang="en-US" dirty="0"/>
              <a:t>Time period: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BC (before closure: 1/5/2019 - 1/11/2019)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AC (after closure: 1/12/2019 - 1/18/2019)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AO1 (after closure: 2/16/2019 - 2/22/2019)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AO2 (after closure: 3/16/2019 – 3/22/2019)</a:t>
            </a:r>
            <a:endParaRPr lang="en-US" dirty="0"/>
          </a:p>
          <a:p>
            <a:pPr algn="l"/>
            <a:r>
              <a:rPr lang="en-US" dirty="0"/>
              <a:t>	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5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40842-A534-4D89-A534-17C47C4B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9" y="681037"/>
            <a:ext cx="2359908" cy="5159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8AB16-F290-4C77-8F6D-BCC16E0D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10" y="681037"/>
            <a:ext cx="2359909" cy="515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11F39-6D1F-45B6-821B-7D622B332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302" y="681037"/>
            <a:ext cx="2359909" cy="515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AC151-CCEA-40E9-91D7-600F0C14D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094" y="681038"/>
            <a:ext cx="2359908" cy="5163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AF8E4-F350-405C-9D98-763FC6217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425" y="713645"/>
            <a:ext cx="1524000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81B7E-DED6-408D-A932-D2AD79BA85AF}"/>
              </a:ext>
            </a:extLst>
          </p:cNvPr>
          <p:cNvSpPr txBox="1"/>
          <p:nvPr/>
        </p:nvSpPr>
        <p:spPr>
          <a:xfrm>
            <a:off x="2003185" y="5435833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06E63-3C65-465C-BAC3-ECC7042E100B}"/>
              </a:ext>
            </a:extLst>
          </p:cNvPr>
          <p:cNvSpPr txBox="1"/>
          <p:nvPr/>
        </p:nvSpPr>
        <p:spPr>
          <a:xfrm>
            <a:off x="4490378" y="5416269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8BD79-4155-42E0-8F39-CE39F1E1CD54}"/>
              </a:ext>
            </a:extLst>
          </p:cNvPr>
          <p:cNvSpPr txBox="1"/>
          <p:nvPr/>
        </p:nvSpPr>
        <p:spPr>
          <a:xfrm>
            <a:off x="6977571" y="5416269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AA27B-D6F6-423B-9D70-AE8042C07465}"/>
              </a:ext>
            </a:extLst>
          </p:cNvPr>
          <p:cNvSpPr txBox="1"/>
          <p:nvPr/>
        </p:nvSpPr>
        <p:spPr>
          <a:xfrm>
            <a:off x="9464764" y="5416269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40423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89EC-C5F0-4DD6-B17B-766837B1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7122-64E1-479D-9FDC-B3346ECD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map visualization for travel time</a:t>
            </a:r>
          </a:p>
          <a:p>
            <a:r>
              <a:rPr lang="en-US" dirty="0"/>
              <a:t>Daft the report </a:t>
            </a:r>
          </a:p>
        </p:txBody>
      </p:sp>
    </p:spTree>
    <p:extLst>
      <p:ext uri="{BB962C8B-B14F-4D97-AF65-F5344CB8AC3E}">
        <p14:creationId xmlns:p14="http://schemas.microsoft.com/office/powerpoint/2010/main" val="181918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729-83EB-4659-945C-15EE9427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hour shift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5034D-A459-4FF2-A6A8-01C5F06B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64" y="1402129"/>
            <a:ext cx="3241108" cy="5090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0883F-B96D-4E69-A4A3-054FB0EE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62" y="5815012"/>
            <a:ext cx="20478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F4E1-BC99-46AA-97C9-3F6F47C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Sensys</a:t>
            </a:r>
            <a:r>
              <a:rPr lang="en-US" dirty="0"/>
              <a:t> (volume)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935A-933C-49DE-9CB4-BC3092A4C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55" y="6858000"/>
            <a:ext cx="6522275" cy="351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7A482-F60B-4F90-A482-0FDD0BD9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5" y="1500179"/>
            <a:ext cx="6522276" cy="3666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89CF2-5D76-40A5-96CD-30D7EDF2D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992" y="1636401"/>
            <a:ext cx="6522276" cy="35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0F990-2AFB-4A2D-9AEE-B9D93BC2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" y="1949319"/>
            <a:ext cx="5114495" cy="2690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4ECEC-910F-4C56-B56D-80E1DA0A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04" y="1785797"/>
            <a:ext cx="6578151" cy="3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6DF9-A19B-4BB4-A720-0BE680C9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(volume)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18353-E258-493E-A9A8-35972537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72" y="6853335"/>
            <a:ext cx="7210425" cy="3971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7F2E0-5B20-4E10-8664-EAB59BF8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2951"/>
            <a:ext cx="6755363" cy="381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8A2E6-5200-4469-984C-8160163D4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573" y="1435629"/>
            <a:ext cx="6647566" cy="38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5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6CE44-D4DA-466F-9BD1-F630F71E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00" y="1159516"/>
            <a:ext cx="7176279" cy="34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3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3098-C146-4C36-ADF9-B5B1CCA5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NPMRDS (travel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1DE3F-9702-4FE8-8863-EEBC2228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5" y="1552575"/>
            <a:ext cx="6614106" cy="3609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59139-43DA-407F-8C23-C875FE46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827" y="1485900"/>
            <a:ext cx="6653618" cy="36093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24F45C-9C36-4821-8C1F-F6C7C2BCAC39}"/>
              </a:ext>
            </a:extLst>
          </p:cNvPr>
          <p:cNvSpPr txBox="1">
            <a:spLocks/>
          </p:cNvSpPr>
          <p:nvPr/>
        </p:nvSpPr>
        <p:spPr>
          <a:xfrm>
            <a:off x="495300" y="5501660"/>
            <a:ext cx="9791700" cy="475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Note: morning peak (6:00 – 10:00 am), evening peak(15:00-19:00 pm)</a:t>
            </a:r>
          </a:p>
        </p:txBody>
      </p:sp>
    </p:spTree>
    <p:extLst>
      <p:ext uri="{BB962C8B-B14F-4D97-AF65-F5344CB8AC3E}">
        <p14:creationId xmlns:p14="http://schemas.microsoft.com/office/powerpoint/2010/main" val="417369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55E-10DF-4521-8496-D2C645A6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163"/>
            <a:ext cx="10515600" cy="1325563"/>
          </a:xfrm>
        </p:spPr>
        <p:txBody>
          <a:bodyPr/>
          <a:lstStyle/>
          <a:p>
            <a:r>
              <a:rPr lang="en-US" dirty="0"/>
              <a:t>Det</a:t>
            </a:r>
            <a:r>
              <a:rPr lang="en-US" altLang="zh-CN" dirty="0"/>
              <a:t>ailed volume changes (Weekday)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5249F-271B-4080-8285-E0D3BE2A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" y="589936"/>
            <a:ext cx="2475981" cy="5368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13B88-6EE1-48C6-B19B-0BED11B8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79" y="589936"/>
            <a:ext cx="2475980" cy="5368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9CC90-C253-4BDC-BCAF-EC297F8A6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969" y="589934"/>
            <a:ext cx="2475981" cy="5368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18D99-0583-4B32-8EBC-0EC3D31F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919" y="609562"/>
            <a:ext cx="2553834" cy="5368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C4FE3-11F1-48E2-816B-C1989C516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531" y="679034"/>
            <a:ext cx="1514475" cy="2019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97E2DD-D6F2-4E34-9A8E-05873F7043FA}"/>
              </a:ext>
            </a:extLst>
          </p:cNvPr>
          <p:cNvSpPr txBox="1"/>
          <p:nvPr/>
        </p:nvSpPr>
        <p:spPr>
          <a:xfrm>
            <a:off x="1909448" y="5608642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54285-8FF3-450E-A376-C80984E8EF12}"/>
              </a:ext>
            </a:extLst>
          </p:cNvPr>
          <p:cNvSpPr txBox="1"/>
          <p:nvPr/>
        </p:nvSpPr>
        <p:spPr>
          <a:xfrm>
            <a:off x="4662979" y="5566192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71737-28F7-4DF2-A29F-81F468A71D9E}"/>
              </a:ext>
            </a:extLst>
          </p:cNvPr>
          <p:cNvSpPr txBox="1"/>
          <p:nvPr/>
        </p:nvSpPr>
        <p:spPr>
          <a:xfrm>
            <a:off x="7247742" y="5572844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A0B68-1F6E-44BC-9A5D-833534B9399B}"/>
              </a:ext>
            </a:extLst>
          </p:cNvPr>
          <p:cNvSpPr txBox="1"/>
          <p:nvPr/>
        </p:nvSpPr>
        <p:spPr>
          <a:xfrm>
            <a:off x="2477355" y="5929474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E69DA-6DAD-46AA-BAFD-21A5DE81A9AE}"/>
              </a:ext>
            </a:extLst>
          </p:cNvPr>
          <p:cNvSpPr txBox="1"/>
          <p:nvPr/>
        </p:nvSpPr>
        <p:spPr>
          <a:xfrm>
            <a:off x="9734935" y="5553280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376686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35272-814B-4909-B109-D22303A1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6" y="214313"/>
            <a:ext cx="2396705" cy="5483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9AA2A-084D-44BD-92F2-8DE009CF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7" y="214313"/>
            <a:ext cx="2396705" cy="5483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5961B-ADA2-4480-94D7-8015843C2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485" y="214312"/>
            <a:ext cx="2396706" cy="5483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C4082-6AA5-45A5-BE74-4E7AD6FE7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908" y="214313"/>
            <a:ext cx="2480851" cy="5483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3B88A-FF4E-4DCC-87E4-B1F5C99F1F13}"/>
              </a:ext>
            </a:extLst>
          </p:cNvPr>
          <p:cNvSpPr txBox="1"/>
          <p:nvPr/>
        </p:nvSpPr>
        <p:spPr>
          <a:xfrm>
            <a:off x="1989176" y="5285155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4072-6AA1-4380-8523-C0D32024A972}"/>
              </a:ext>
            </a:extLst>
          </p:cNvPr>
          <p:cNvSpPr txBox="1"/>
          <p:nvPr/>
        </p:nvSpPr>
        <p:spPr>
          <a:xfrm>
            <a:off x="4371533" y="5285155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839E5-4AC4-4364-95E6-6B44673562E3}"/>
              </a:ext>
            </a:extLst>
          </p:cNvPr>
          <p:cNvSpPr txBox="1"/>
          <p:nvPr/>
        </p:nvSpPr>
        <p:spPr>
          <a:xfrm>
            <a:off x="7029232" y="5285155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B25D4-DC58-4012-B1CB-2DC449F2BC50}"/>
              </a:ext>
            </a:extLst>
          </p:cNvPr>
          <p:cNvSpPr txBox="1"/>
          <p:nvPr/>
        </p:nvSpPr>
        <p:spPr>
          <a:xfrm>
            <a:off x="9482740" y="5285155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02330D-0F6F-4D6C-A72A-61D653A05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678" y="214312"/>
            <a:ext cx="1615363" cy="23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4BB-E8B8-4A34-A81A-A69BE5D2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9" y="57117"/>
            <a:ext cx="10059955" cy="623920"/>
          </a:xfrm>
        </p:spPr>
        <p:txBody>
          <a:bodyPr>
            <a:normAutofit fontScale="90000"/>
          </a:bodyPr>
          <a:lstStyle/>
          <a:p>
            <a:r>
              <a:rPr lang="en-US" dirty="0"/>
              <a:t>Weekend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5826B-895B-4B54-B1A6-80F3C4748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0" y="681037"/>
            <a:ext cx="2222240" cy="5144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5137A-D07E-453F-95C4-22BFBEB2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54" y="689014"/>
            <a:ext cx="2222240" cy="5128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C1F08-A2CC-4EED-A0A8-56F08C03A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89" y="673062"/>
            <a:ext cx="2226172" cy="5144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34645-9F22-4769-8716-D2F69EB29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323" y="673062"/>
            <a:ext cx="2336973" cy="5136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2ACE6-D396-427E-A6E4-E79577FF2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746" y="689014"/>
            <a:ext cx="1524000" cy="2257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E0DB73-AC79-4372-8347-38100269BB82}"/>
              </a:ext>
            </a:extLst>
          </p:cNvPr>
          <p:cNvSpPr txBox="1"/>
          <p:nvPr/>
        </p:nvSpPr>
        <p:spPr>
          <a:xfrm>
            <a:off x="1685511" y="5478015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D7D09-5FF3-4C9C-BE1D-1AEDBC6F5195}"/>
              </a:ext>
            </a:extLst>
          </p:cNvPr>
          <p:cNvSpPr txBox="1"/>
          <p:nvPr/>
        </p:nvSpPr>
        <p:spPr>
          <a:xfrm>
            <a:off x="4037395" y="5422653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0C0F8-8F84-42AF-93D1-4AD7728C6C8D}"/>
              </a:ext>
            </a:extLst>
          </p:cNvPr>
          <p:cNvSpPr txBox="1"/>
          <p:nvPr/>
        </p:nvSpPr>
        <p:spPr>
          <a:xfrm>
            <a:off x="6222581" y="5478015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99E32-2BC2-4E01-9F5F-24ADDAC8B382}"/>
              </a:ext>
            </a:extLst>
          </p:cNvPr>
          <p:cNvSpPr txBox="1"/>
          <p:nvPr/>
        </p:nvSpPr>
        <p:spPr>
          <a:xfrm>
            <a:off x="8620761" y="5422653"/>
            <a:ext cx="8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191717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126</Words>
  <Application>Microsoft Office PowerPoint</Application>
  <PresentationFormat>Widescreen</PresentationFormat>
  <Paragraphs>35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Performance analysis for BC, AC and AO time period</vt:lpstr>
      <vt:lpstr>Sensys (volume)</vt:lpstr>
      <vt:lpstr>PowerPoint Presentation</vt:lpstr>
      <vt:lpstr>Loop (volume)</vt:lpstr>
      <vt:lpstr>PowerPoint Presentation</vt:lpstr>
      <vt:lpstr>NPMRDS (travel time)</vt:lpstr>
      <vt:lpstr>Detailed volume changes (Weekday)</vt:lpstr>
      <vt:lpstr>PowerPoint Presentation</vt:lpstr>
      <vt:lpstr>Weekend</vt:lpstr>
      <vt:lpstr>PowerPoint Presentation</vt:lpstr>
      <vt:lpstr>Future plan</vt:lpstr>
      <vt:lpstr>Peak hour 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yiran zhang</dc:creator>
  <cp:lastModifiedBy>yiran zhang</cp:lastModifiedBy>
  <cp:revision>24</cp:revision>
  <dcterms:created xsi:type="dcterms:W3CDTF">2020-04-17T18:23:51Z</dcterms:created>
  <dcterms:modified xsi:type="dcterms:W3CDTF">2020-05-01T20:46:01Z</dcterms:modified>
</cp:coreProperties>
</file>