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770DD-C999-41EF-AD3E-820F669E0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603BB-0FAC-4DA9-B288-CD593A80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75CB9-A58F-4189-9419-E26592A1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F73CE-734D-4BA8-8CB3-2F8225EC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AEF39-ECDB-4C58-9BC9-733B60FA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9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48BDF-D79F-40F2-A325-602169A1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AF213-EC2D-4D23-9C19-2FE865543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ABA01-1476-4B07-ACF8-5B4C4EB3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B3317-36F2-4E58-A96C-6EE7D3E0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36943-BE75-41E5-9F13-25D5F55A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0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13DAB7-6F06-4F0C-9E46-A4331FDB1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C54B6-FA89-490A-8A6A-A10CA99A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64869-CF3F-4849-8681-2C7200B4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42D46-7C5D-4903-B47D-412ED068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ABEB7-746F-4692-BC00-5DF231EE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20CE-C448-4E5E-B973-0C01B1DF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FE5E2-B99B-413C-B703-EFE5DC26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85AA7-2790-417F-91D5-779B0AFA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0430B-F45B-4436-8882-045AC5EC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70C5E-75D3-455F-B5DE-78E8856A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27191-3EA5-468C-97C1-BD72CB4B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BC26D-03AE-4D16-BB46-52359EDD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0596F-8D11-4A45-ABDC-D44FC8B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EFE12-1F25-4559-9C9C-FA99B11E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8B301-90CA-4FCC-B632-E123C8E2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7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7A92F-915E-4C9B-8F62-77658BBC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0BAC4-4849-4167-ABD3-4B3881AA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E6772-AC5E-42C5-87D7-3AC5BD577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89C8E-95C4-422C-AAAE-D6F4CD3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462E8-4185-4A3C-A106-4116FC34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636AB-FC14-4F84-BDD6-E7D73A6E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8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B1173-DB00-4631-AF1D-91F26E79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EADCC-8FCB-4E4E-B969-645CA7322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D3179-9644-4C01-92DD-6471388C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77638-1515-4045-A90A-CD5725CAF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D1852D-2874-4EC9-9ABC-6BED9B38F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F98A1-D649-41AD-8111-B3A544A9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9ECF1-5F31-4FE6-9A95-BB462416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8B1480-C68D-4ECC-A1D3-34674BA5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EA6A-1D1A-4790-9439-A2EA57F1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0232F-1713-4BEF-B98D-5060E05A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0D071-17B6-4C28-913D-BD2ACADE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DB01CF-35B3-4EAB-9C51-36CE7C1E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4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0599A2-2CE1-4CD1-86F1-E0D6A55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68D717-757B-454A-AB32-07D2A349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EFF28-55A5-4721-A66E-9986AE3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7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41D14-8B7D-4541-93B3-D3F75C3D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7E66D-96C8-4AC6-B55B-E6C78EAD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FC1805-D9FA-4F4A-9723-D7EF09A8D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40D1B-9B45-4632-B0DF-F6D9534A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D4DD0-68BE-40D8-A2FA-E316D43F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76453-AB4B-4BEC-8038-B401B097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0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457E2-B71B-479A-BD1F-8959CDA4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206E7-FC43-4502-81D5-A5339DC9F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E2A33-088A-4D8F-8F84-1857263D7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000D0-F426-4F02-9472-81CA4BCC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20BA8-4B37-472A-A036-7061F342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B0831-B933-44F8-B06B-624D3F8A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8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72A0D0-2CEF-42D0-899D-72EA5C42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4BAD6-52A1-49FA-8B24-9E60ABD1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DAFF3-089B-4E96-81A1-965E0B061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F24F-E015-4BA6-A7B3-EF9BFCF5CDB7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BFEBA-AB5D-46B0-87D2-2C520334F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82679-41E0-473D-BF1A-2C9BD6BAE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E685-D033-4CAE-8B55-4729997DC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2092-FD2B-4A3E-9AAA-88D24FBD1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钢铁是怎样炼成的</a:t>
            </a:r>
            <a:br>
              <a:rPr lang="en-US" altLang="zh-CN" dirty="0"/>
            </a:br>
            <a:r>
              <a:rPr lang="az-Cyrl-AZ" altLang="zh-CN" sz="4000" dirty="0"/>
              <a:t>Как закалялась сталь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53E04-F352-4B5F-9C09-D28BF2189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苏联</a:t>
            </a:r>
            <a:r>
              <a:rPr lang="en-US" altLang="zh-CN" dirty="0"/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奥斯特洛夫斯基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67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1F714-7D70-4F73-9D93-C501C1FD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Part1-</a:t>
            </a:r>
            <a:r>
              <a:rPr lang="zh-CN" altLang="en-US" dirty="0"/>
              <a:t>谢廖沙</a:t>
            </a:r>
            <a:r>
              <a:rPr lang="en-US" altLang="zh-CN" dirty="0"/>
              <a:t>&amp;</a:t>
            </a:r>
            <a:r>
              <a:rPr lang="zh-CN" altLang="en-US" dirty="0"/>
              <a:t>保尔刚成为红军的日子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B118A-5B92-459B-929A-19A33A42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谢廖沙：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初入红军的谢廖沙在战场上与敌人厮杀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为了使人类不再互相残杀的日子快点到来</a:t>
            </a:r>
            <a:endParaRPr lang="en-US" altLang="zh-CN" dirty="0"/>
          </a:p>
          <a:p>
            <a:r>
              <a:rPr lang="en-US" altLang="zh-CN" dirty="0"/>
              <a:t>B.</a:t>
            </a:r>
            <a:r>
              <a:rPr lang="zh-CN" altLang="en-US" dirty="0"/>
              <a:t>保尔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在篝火旁为战士们讲书</a:t>
            </a:r>
            <a:r>
              <a:rPr lang="en-US" altLang="zh-CN" dirty="0"/>
              <a:t>——《</a:t>
            </a:r>
            <a:r>
              <a:rPr lang="zh-CN" altLang="en-US" dirty="0"/>
              <a:t>牛虻（</a:t>
            </a:r>
            <a:r>
              <a:rPr lang="en-US" altLang="zh-CN" dirty="0"/>
              <a:t>m ě ng</a:t>
            </a:r>
            <a:r>
              <a:rPr lang="zh-CN" altLang="en-US" dirty="0"/>
              <a:t>）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加入布琼尼骑兵团并参加战斗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革命先辈的英勇事迹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英勇负伤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6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7E669-A80C-464D-B700-5F14D19D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Part2-</a:t>
            </a:r>
            <a:r>
              <a:rPr lang="zh-CN" altLang="en-US" dirty="0"/>
              <a:t>大难不死，必有后福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595A3-4035-458E-BE52-9E331EB0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惊 变 十三天</a:t>
            </a:r>
            <a:endParaRPr lang="en-US" altLang="zh-CN" dirty="0"/>
          </a:p>
          <a:p>
            <a:r>
              <a:rPr lang="en-US" altLang="zh-CN" dirty="0"/>
              <a:t>B.</a:t>
            </a:r>
            <a:r>
              <a:rPr lang="zh-CN" altLang="en-US" dirty="0"/>
              <a:t>真</a:t>
            </a:r>
            <a:r>
              <a:rPr lang="en-US" altLang="zh-CN" dirty="0"/>
              <a:t>·</a:t>
            </a:r>
            <a:r>
              <a:rPr lang="zh-CN" altLang="en-US" dirty="0"/>
              <a:t>友谊变质</a:t>
            </a:r>
            <a:endParaRPr lang="en-US" altLang="zh-CN" dirty="0"/>
          </a:p>
          <a:p>
            <a:r>
              <a:rPr lang="en-US" altLang="zh-CN" dirty="0"/>
              <a:t>C.</a:t>
            </a:r>
            <a:r>
              <a:rPr lang="zh-CN" altLang="en-US" dirty="0"/>
              <a:t>久别重逢</a:t>
            </a:r>
          </a:p>
        </p:txBody>
      </p:sp>
    </p:spTree>
    <p:extLst>
      <p:ext uri="{BB962C8B-B14F-4D97-AF65-F5344CB8AC3E}">
        <p14:creationId xmlns:p14="http://schemas.microsoft.com/office/powerpoint/2010/main" val="307859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78324-FB02-4F58-9ED3-0FC416A8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Part2.A-</a:t>
            </a:r>
            <a:r>
              <a:rPr lang="zh-CN" altLang="en-US" dirty="0"/>
              <a:t>惊 变 十三天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8F6DB-492F-4509-869A-AC9DD8F1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昏迷了十三天之后保尔才恢复知觉</a:t>
            </a:r>
            <a:endParaRPr lang="en-US" altLang="zh-CN" dirty="0"/>
          </a:p>
          <a:p>
            <a:r>
              <a:rPr lang="zh-CN" altLang="en-US" dirty="0"/>
              <a:t>谁会想到他会活过来？可是，您瞧，他到底挣扎着活过来了。真是顶结实的体格</a:t>
            </a:r>
            <a:endParaRPr lang="en-US" altLang="zh-CN" dirty="0"/>
          </a:p>
          <a:p>
            <a:r>
              <a:rPr lang="zh-CN" altLang="en-US" dirty="0"/>
              <a:t>今天是我的好日子！我的病人柯察金已经恢复知觉了，他又活了。危险期已经过去了。</a:t>
            </a:r>
          </a:p>
        </p:txBody>
      </p:sp>
    </p:spTree>
    <p:extLst>
      <p:ext uri="{BB962C8B-B14F-4D97-AF65-F5344CB8AC3E}">
        <p14:creationId xmlns:p14="http://schemas.microsoft.com/office/powerpoint/2010/main" val="92338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F7235-CB5D-42B1-BB55-2FF3AAAF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Part2.B-</a:t>
            </a:r>
            <a:r>
              <a:rPr lang="zh-CN" altLang="en-US" dirty="0"/>
              <a:t>真</a:t>
            </a:r>
            <a:r>
              <a:rPr lang="en-US" altLang="zh-CN" dirty="0"/>
              <a:t>·</a:t>
            </a:r>
            <a:r>
              <a:rPr lang="zh-CN" altLang="en-US" dirty="0"/>
              <a:t>友谊变质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CB6D8-97BB-4677-8A7F-F2F4D3E8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那天在俱乐部里，她的漂亮衣服在那些褪色而褴褛的服装里是那样特出，弄得保尔十分为难。同志们都把她看做外人。她也觉出来了，所以就用挑衅的、轻蔑的眼光看着他们</a:t>
            </a:r>
            <a:endParaRPr lang="en-US" altLang="zh-CN" dirty="0"/>
          </a:p>
          <a:p>
            <a:r>
              <a:rPr lang="zh-CN" altLang="en-US" dirty="0"/>
              <a:t>冬妮亚卑鄙的个人主义渐渐使保尔难以容忍了</a:t>
            </a:r>
            <a:endParaRPr lang="en-US" altLang="zh-CN" dirty="0"/>
          </a:p>
          <a:p>
            <a:r>
              <a:rPr lang="zh-CN" altLang="en-US" dirty="0"/>
              <a:t>“你既然有勇气爱一个工人，却不能爱工人阶级的理想。跟你分手，我感到遗憾，我也愿意你给我留下美好的记忆”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6A8E3-0867-4815-A5D6-7FE11D7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Part3.C-</a:t>
            </a:r>
            <a:r>
              <a:rPr lang="zh-CN" altLang="en-US" dirty="0"/>
              <a:t>久别重逢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7A377-4AF6-42E1-AB8C-871A99F5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194169"/>
          </a:xfrm>
        </p:spPr>
        <p:txBody>
          <a:bodyPr>
            <a:normAutofit/>
          </a:bodyPr>
          <a:lstStyle/>
          <a:p>
            <a:r>
              <a:rPr lang="zh-CN" altLang="en-US" dirty="0"/>
              <a:t>第二天，保尔在街上看到一张有着省肃反委员会主席签名的布告，那个签名的人正是费奥多尔</a:t>
            </a:r>
            <a:r>
              <a:rPr lang="en-US" altLang="zh-CN" dirty="0"/>
              <a:t>·</a:t>
            </a:r>
            <a:r>
              <a:rPr lang="zh-CN" altLang="en-US" dirty="0"/>
              <a:t>朱赫来。他的心跳起来了。他好容易找到了他办公的地方，但是门岗不让他进去。他死气白赖地磨来磨去，门卫几乎要把他抓起来。但他终于进去了</a:t>
            </a:r>
            <a:endParaRPr lang="en-US" altLang="zh-CN" dirty="0"/>
          </a:p>
          <a:p>
            <a:r>
              <a:rPr lang="zh-CN" altLang="en-US" dirty="0"/>
              <a:t>两个朋友简直不知道互相问些什么，互相说些什么才好。因为他们分别之后经历的事情太多了！他们相互提出一大串问题，可没等到对方回答，自己又说开了。他们甚至没有注意到汽笛的响声，直到车轮开始缓缓地转动了，他们互相搂着的胳膊方才松开</a:t>
            </a:r>
            <a:endParaRPr lang="en-US" altLang="zh-CN" dirty="0"/>
          </a:p>
          <a:p>
            <a:r>
              <a:rPr lang="zh-CN" altLang="en-US" dirty="0"/>
              <a:t>这受过了无数苦难的老妇人的眼睛里又闪着幸福的光芒了。在保尔回家那几天里，她看他多久也看不够，和他说多久也说不完，她本来就没有想到还会看到他</a:t>
            </a:r>
          </a:p>
        </p:txBody>
      </p:sp>
    </p:spTree>
    <p:extLst>
      <p:ext uri="{BB962C8B-B14F-4D97-AF65-F5344CB8AC3E}">
        <p14:creationId xmlns:p14="http://schemas.microsoft.com/office/powerpoint/2010/main" val="121254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480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Neue</vt:lpstr>
      <vt:lpstr>等线</vt:lpstr>
      <vt:lpstr>等线 Light</vt:lpstr>
      <vt:lpstr>Arial</vt:lpstr>
      <vt:lpstr>Office 主题​​</vt:lpstr>
      <vt:lpstr>钢铁是怎样炼成的 Как закалялась сталь</vt:lpstr>
      <vt:lpstr>Part1-谢廖沙&amp;保尔刚成为红军的日子</vt:lpstr>
      <vt:lpstr>Part2-大难不死，必有后福</vt:lpstr>
      <vt:lpstr>Part2.A-惊 变 十三天</vt:lpstr>
      <vt:lpstr>Part2.B-真·友谊变质</vt:lpstr>
      <vt:lpstr>Part3.C-久别重逢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钢铁是怎样炼成的 Как закалялась сталь</dc:title>
  <dc:creator>周 恩旭</dc:creator>
  <cp:lastModifiedBy>周 恩旭</cp:lastModifiedBy>
  <cp:revision>2</cp:revision>
  <dcterms:created xsi:type="dcterms:W3CDTF">2022-04-22T14:19:16Z</dcterms:created>
  <dcterms:modified xsi:type="dcterms:W3CDTF">2022-04-22T15:36:07Z</dcterms:modified>
</cp:coreProperties>
</file>