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E44040-41C9-44F6-9982-4CCBE366D0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E27C12DF-62A6-4B95-84F7-2F4CF91F63DB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/>
          <p:nvPr/>
        </p:nvGraphicFramePr>
        <p:xfrm>
          <a:off x="0" y="0"/>
          <a:ext cx="10080000" cy="5670000"/>
        </p:xfrm>
        <a:graphic>
          <a:graphicData uri="http://schemas.openxmlformats.org/drawingml/2006/table">
            <a:tbl>
              <a:tblPr/>
              <a:tblGrid>
                <a:gridCol w="2014920"/>
                <a:gridCol w="2014920"/>
                <a:gridCol w="2014920"/>
                <a:gridCol w="2014920"/>
                <a:gridCol w="2020320"/>
              </a:tblGrid>
              <a:tr h="7088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OSI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TCP/IP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Other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88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Alligator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Application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L7-</a:t>
                      </a:r>
                      <a:r>
                        <a:rPr b="0" lang="ko-KR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방화벽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HTTP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FTP, SSH, DNS ...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96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Pet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Presentation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88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Steve’s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Session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88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Touch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Transport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L4-</a:t>
                      </a:r>
                      <a:r>
                        <a:rPr b="0" lang="ko-KR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공유기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TCP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UDP, ICMP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88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Network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L3-</a:t>
                      </a:r>
                      <a:r>
                        <a:rPr b="0" lang="ko-KR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라우터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IPv6, ARP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88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Do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Data Link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L2-</a:t>
                      </a:r>
                      <a:r>
                        <a:rPr b="0" lang="ko-KR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스위치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Ethernet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8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Please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Physical</a:t>
                      </a:r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3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2024-07-25T16:16:23Z</dcterms:created>
  <dc:creator/>
  <dc:description/>
  <dc:language>ko-KR</dc:language>
  <cp:lastModifiedBy/>
  <dcterms:modified xsi:type="dcterms:W3CDTF">2024-07-25T17:31:42Z</dcterms:modified>
  <cp:revision>9</cp:revision>
  <dc:subject/>
  <dc:title/>
</cp:coreProperties>
</file>