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5"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5143500" cx="9144000"/>
  <p:notesSz cx="6858000" cy="9144000"/>
  <p:embeddedFontLst>
    <p:embeddedFont>
      <p:font typeface="Garamond"/>
      <p:regular r:id="rId24"/>
      <p:bold r:id="rId25"/>
      <p:italic r:id="rId26"/>
      <p:boldItalic r:id="rId27"/>
    </p:embeddedFont>
    <p:embeddedFont>
      <p:font typeface="Fira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Garamond-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Garamond-italic.fntdata"/><Relationship Id="rId25" Type="http://schemas.openxmlformats.org/officeDocument/2006/relationships/font" Target="fonts/Garamond-bold.fntdata"/><Relationship Id="rId28" Type="http://schemas.openxmlformats.org/officeDocument/2006/relationships/font" Target="fonts/FiraSans-regular.fntdata"/><Relationship Id="rId27" Type="http://schemas.openxmlformats.org/officeDocument/2006/relationships/font" Target="fonts/Garamond-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Fira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FiraSans-boldItalic.fntdata"/><Relationship Id="rId30" Type="http://schemas.openxmlformats.org/officeDocument/2006/relationships/font" Target="fonts/FiraSans-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f9f97db5b9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f9f97db5b9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40a1302871_0_3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40a1302871_0_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40a1302871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340a1302871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40a1302871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40a1302871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340a1302871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340a1302871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40a130287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40a130287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40a1302871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340a1302871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340a1302871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340a1302871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340a1302871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340a1302871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0b5ad72854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7" name="Google Shape;217;g30b5ad72854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40a1302871_0_5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340a1302871_0_5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340a1302871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 name="Google Shape;96;g340a1302871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340a1302871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340a1302871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40a1302871_0_2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40a1302871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g340a1302871_0_2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g340a1302871_0_2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0a1302871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0a1302871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340a1302871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340a1302871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g340a1302871_0_2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2" name="Google Shape;142;g340a1302871_0_2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b="1"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2800"/>
              <a:buNone/>
              <a:defRPr sz="2800">
                <a:solidFill>
                  <a:schemeClr val="dk1"/>
                </a:solidFill>
              </a:defRPr>
            </a:lvl1pPr>
            <a:lvl2pPr lvl="1" algn="ctr">
              <a:lnSpc>
                <a:spcPct val="100000"/>
              </a:lnSpc>
              <a:spcBef>
                <a:spcPts val="0"/>
              </a:spcBef>
              <a:spcAft>
                <a:spcPts val="0"/>
              </a:spcAft>
              <a:buClr>
                <a:schemeClr val="dk1"/>
              </a:buClr>
              <a:buSzPts val="2800"/>
              <a:buNone/>
              <a:defRPr sz="2800">
                <a:solidFill>
                  <a:schemeClr val="dk1"/>
                </a:solidFill>
              </a:defRPr>
            </a:lvl2pPr>
            <a:lvl3pPr lvl="2" algn="ctr">
              <a:lnSpc>
                <a:spcPct val="100000"/>
              </a:lnSpc>
              <a:spcBef>
                <a:spcPts val="0"/>
              </a:spcBef>
              <a:spcAft>
                <a:spcPts val="0"/>
              </a:spcAft>
              <a:buClr>
                <a:schemeClr val="dk1"/>
              </a:buClr>
              <a:buSzPts val="2800"/>
              <a:buNone/>
              <a:defRPr sz="2800">
                <a:solidFill>
                  <a:schemeClr val="dk1"/>
                </a:solidFill>
              </a:defRPr>
            </a:lvl3pPr>
            <a:lvl4pPr lvl="3" algn="ctr">
              <a:lnSpc>
                <a:spcPct val="100000"/>
              </a:lnSpc>
              <a:spcBef>
                <a:spcPts val="0"/>
              </a:spcBef>
              <a:spcAft>
                <a:spcPts val="0"/>
              </a:spcAft>
              <a:buClr>
                <a:schemeClr val="dk1"/>
              </a:buClr>
              <a:buSzPts val="2800"/>
              <a:buNone/>
              <a:defRPr sz="2800">
                <a:solidFill>
                  <a:schemeClr val="dk1"/>
                </a:solidFill>
              </a:defRPr>
            </a:lvl4pPr>
            <a:lvl5pPr lvl="4" algn="ctr">
              <a:lnSpc>
                <a:spcPct val="100000"/>
              </a:lnSpc>
              <a:spcBef>
                <a:spcPts val="0"/>
              </a:spcBef>
              <a:spcAft>
                <a:spcPts val="0"/>
              </a:spcAft>
              <a:buClr>
                <a:schemeClr val="dk1"/>
              </a:buClr>
              <a:buSzPts val="2800"/>
              <a:buNone/>
              <a:defRPr sz="2800">
                <a:solidFill>
                  <a:schemeClr val="dk1"/>
                </a:solidFill>
              </a:defRPr>
            </a:lvl5pPr>
            <a:lvl6pPr lvl="5" algn="ctr">
              <a:lnSpc>
                <a:spcPct val="100000"/>
              </a:lnSpc>
              <a:spcBef>
                <a:spcPts val="0"/>
              </a:spcBef>
              <a:spcAft>
                <a:spcPts val="0"/>
              </a:spcAft>
              <a:buClr>
                <a:schemeClr val="dk1"/>
              </a:buClr>
              <a:buSzPts val="2800"/>
              <a:buNone/>
              <a:defRPr sz="2800">
                <a:solidFill>
                  <a:schemeClr val="dk1"/>
                </a:solidFill>
              </a:defRPr>
            </a:lvl6pPr>
            <a:lvl7pPr lvl="6" algn="ctr">
              <a:lnSpc>
                <a:spcPct val="100000"/>
              </a:lnSpc>
              <a:spcBef>
                <a:spcPts val="0"/>
              </a:spcBef>
              <a:spcAft>
                <a:spcPts val="0"/>
              </a:spcAft>
              <a:buClr>
                <a:schemeClr val="dk1"/>
              </a:buClr>
              <a:buSzPts val="2800"/>
              <a:buNone/>
              <a:defRPr sz="2800">
                <a:solidFill>
                  <a:schemeClr val="dk1"/>
                </a:solidFill>
              </a:defRPr>
            </a:lvl7pPr>
            <a:lvl8pPr lvl="7" algn="ctr">
              <a:lnSpc>
                <a:spcPct val="100000"/>
              </a:lnSpc>
              <a:spcBef>
                <a:spcPts val="0"/>
              </a:spcBef>
              <a:spcAft>
                <a:spcPts val="0"/>
              </a:spcAft>
              <a:buClr>
                <a:schemeClr val="dk1"/>
              </a:buClr>
              <a:buSzPts val="2800"/>
              <a:buNone/>
              <a:defRPr sz="2800">
                <a:solidFill>
                  <a:schemeClr val="dk1"/>
                </a:solidFill>
              </a:defRPr>
            </a:lvl8pPr>
            <a:lvl9pPr lvl="8" algn="ctr">
              <a:lnSpc>
                <a:spcPct val="100000"/>
              </a:lnSpc>
              <a:spcBef>
                <a:spcPts val="0"/>
              </a:spcBef>
              <a:spcAft>
                <a:spcPts val="0"/>
              </a:spcAft>
              <a:buClr>
                <a:schemeClr val="dk1"/>
              </a:buClr>
              <a:buSzPts val="2800"/>
              <a:buNone/>
              <a:defRPr sz="2800">
                <a:solidFill>
                  <a:schemeClr val="dk1"/>
                </a:solidFill>
              </a:defRPr>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екст 1">
  <p:cSld name="TITLE_AND_BODY_1">
    <p:spTree>
      <p:nvGrpSpPr>
        <p:cNvPr id="50" name="Shape 50"/>
        <p:cNvGrpSpPr/>
        <p:nvPr/>
      </p:nvGrpSpPr>
      <p:grpSpPr>
        <a:xfrm>
          <a:off x="0" y="0"/>
          <a:ext cx="0" cy="0"/>
          <a:chOff x="0" y="0"/>
          <a:chExt cx="0" cy="0"/>
        </a:xfrm>
      </p:grpSpPr>
      <p:sp>
        <p:nvSpPr>
          <p:cNvPr id="51" name="Google Shape;51;p13"/>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
        <p:nvSpPr>
          <p:cNvPr id="53" name="Google Shape;53;p13"/>
          <p:cNvSpPr txBox="1"/>
          <p:nvPr>
            <p:ph type="title"/>
          </p:nvPr>
        </p:nvSpPr>
        <p:spPr>
          <a:xfrm>
            <a:off x="83100" y="64025"/>
            <a:ext cx="9009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4" name="Google Shape;54;p13"/>
          <p:cNvSpPr txBox="1"/>
          <p:nvPr>
            <p:ph idx="1" type="body"/>
          </p:nvPr>
        </p:nvSpPr>
        <p:spPr>
          <a:xfrm>
            <a:off x="914400" y="914400"/>
            <a:ext cx="7315200" cy="3654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rgbClr val="000000"/>
                </a:solidFill>
              </a:defRPr>
            </a:lvl1pPr>
            <a:lvl2pPr indent="-317500" lvl="1" marL="914400">
              <a:spcBef>
                <a:spcPts val="0"/>
              </a:spcBef>
              <a:spcAft>
                <a:spcPts val="0"/>
              </a:spcAft>
              <a:buSzPts val="1400"/>
              <a:buChar char="○"/>
              <a:defRPr>
                <a:solidFill>
                  <a:srgbClr val="000000"/>
                </a:solidFill>
              </a:defRPr>
            </a:lvl2pPr>
            <a:lvl3pPr indent="-317500" lvl="2" marL="1371600">
              <a:spcBef>
                <a:spcPts val="0"/>
              </a:spcBef>
              <a:spcAft>
                <a:spcPts val="0"/>
              </a:spcAft>
              <a:buSzPts val="1400"/>
              <a:buChar char="■"/>
              <a:defRPr>
                <a:solidFill>
                  <a:srgbClr val="000000"/>
                </a:solidFill>
              </a:defRPr>
            </a:lvl3pPr>
            <a:lvl4pPr indent="-317500" lvl="3" marL="1828800">
              <a:spcBef>
                <a:spcPts val="0"/>
              </a:spcBef>
              <a:spcAft>
                <a:spcPts val="0"/>
              </a:spcAft>
              <a:buSzPts val="1400"/>
              <a:buChar char="●"/>
              <a:defRPr>
                <a:solidFill>
                  <a:srgbClr val="000000"/>
                </a:solidFill>
              </a:defRPr>
            </a:lvl4pPr>
            <a:lvl5pPr indent="-317500" lvl="4" marL="2286000">
              <a:spcBef>
                <a:spcPts val="0"/>
              </a:spcBef>
              <a:spcAft>
                <a:spcPts val="0"/>
              </a:spcAft>
              <a:buSzPts val="1400"/>
              <a:buChar char="○"/>
              <a:defRPr>
                <a:solidFill>
                  <a:srgbClr val="000000"/>
                </a:solidFill>
              </a:defRPr>
            </a:lvl5pPr>
            <a:lvl6pPr indent="-317500" lvl="5" marL="2743200">
              <a:spcBef>
                <a:spcPts val="0"/>
              </a:spcBef>
              <a:spcAft>
                <a:spcPts val="0"/>
              </a:spcAft>
              <a:buSzPts val="1400"/>
              <a:buChar char="■"/>
              <a:defRPr>
                <a:solidFill>
                  <a:srgbClr val="000000"/>
                </a:solidFill>
              </a:defRPr>
            </a:lvl6pPr>
            <a:lvl7pPr indent="-317500" lvl="6" marL="3200400">
              <a:spcBef>
                <a:spcPts val="0"/>
              </a:spcBef>
              <a:spcAft>
                <a:spcPts val="0"/>
              </a:spcAft>
              <a:buSzPts val="1400"/>
              <a:buChar char="●"/>
              <a:defRPr>
                <a:solidFill>
                  <a:srgbClr val="000000"/>
                </a:solidFill>
              </a:defRPr>
            </a:lvl7pPr>
            <a:lvl8pPr indent="-317500" lvl="7" marL="3657600">
              <a:spcBef>
                <a:spcPts val="0"/>
              </a:spcBef>
              <a:spcAft>
                <a:spcPts val="0"/>
              </a:spcAft>
              <a:buSzPts val="1400"/>
              <a:buChar char="○"/>
              <a:defRPr>
                <a:solidFill>
                  <a:srgbClr val="000000"/>
                </a:solidFill>
              </a:defRPr>
            </a:lvl8pPr>
            <a:lvl9pPr indent="-317500" lvl="8" marL="4114800">
              <a:spcBef>
                <a:spcPts val="0"/>
              </a:spcBef>
              <a:spcAft>
                <a:spcPts val="0"/>
              </a:spcAft>
              <a:buSzPts val="1400"/>
              <a:buChar char="■"/>
              <a:defRPr>
                <a:solidFill>
                  <a:srgbClr val="000000"/>
                </a:solidFill>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екст 2">
  <p:cSld name="TITLE_AND_BODY_2">
    <p:spTree>
      <p:nvGrpSpPr>
        <p:cNvPr id="55" name="Shape 55"/>
        <p:cNvGrpSpPr/>
        <p:nvPr/>
      </p:nvGrpSpPr>
      <p:grpSpPr>
        <a:xfrm>
          <a:off x="0" y="0"/>
          <a:ext cx="0" cy="0"/>
          <a:chOff x="0" y="0"/>
          <a:chExt cx="0" cy="0"/>
        </a:xfrm>
      </p:grpSpPr>
      <p:sp>
        <p:nvSpPr>
          <p:cNvPr id="56" name="Google Shape;56;p14"/>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
        <p:nvSpPr>
          <p:cNvPr id="58" name="Google Shape;58;p14"/>
          <p:cNvSpPr txBox="1"/>
          <p:nvPr>
            <p:ph type="title"/>
          </p:nvPr>
        </p:nvSpPr>
        <p:spPr>
          <a:xfrm>
            <a:off x="83100" y="64025"/>
            <a:ext cx="9009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9" name="Google Shape;59;p14"/>
          <p:cNvSpPr txBox="1"/>
          <p:nvPr>
            <p:ph idx="1" type="body"/>
          </p:nvPr>
        </p:nvSpPr>
        <p:spPr>
          <a:xfrm>
            <a:off x="914400" y="914400"/>
            <a:ext cx="7315200" cy="3654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rgbClr val="000000"/>
                </a:solidFill>
              </a:defRPr>
            </a:lvl1pPr>
            <a:lvl2pPr indent="-317500" lvl="1" marL="914400">
              <a:spcBef>
                <a:spcPts val="0"/>
              </a:spcBef>
              <a:spcAft>
                <a:spcPts val="0"/>
              </a:spcAft>
              <a:buSzPts val="1400"/>
              <a:buChar char="○"/>
              <a:defRPr>
                <a:solidFill>
                  <a:srgbClr val="000000"/>
                </a:solidFill>
              </a:defRPr>
            </a:lvl2pPr>
            <a:lvl3pPr indent="-317500" lvl="2" marL="1371600">
              <a:spcBef>
                <a:spcPts val="0"/>
              </a:spcBef>
              <a:spcAft>
                <a:spcPts val="0"/>
              </a:spcAft>
              <a:buSzPts val="1400"/>
              <a:buChar char="■"/>
              <a:defRPr>
                <a:solidFill>
                  <a:srgbClr val="000000"/>
                </a:solidFill>
              </a:defRPr>
            </a:lvl3pPr>
            <a:lvl4pPr indent="-317500" lvl="3" marL="1828800">
              <a:spcBef>
                <a:spcPts val="0"/>
              </a:spcBef>
              <a:spcAft>
                <a:spcPts val="0"/>
              </a:spcAft>
              <a:buSzPts val="1400"/>
              <a:buChar char="●"/>
              <a:defRPr>
                <a:solidFill>
                  <a:srgbClr val="000000"/>
                </a:solidFill>
              </a:defRPr>
            </a:lvl4pPr>
            <a:lvl5pPr indent="-317500" lvl="4" marL="2286000">
              <a:spcBef>
                <a:spcPts val="0"/>
              </a:spcBef>
              <a:spcAft>
                <a:spcPts val="0"/>
              </a:spcAft>
              <a:buSzPts val="1400"/>
              <a:buChar char="○"/>
              <a:defRPr>
                <a:solidFill>
                  <a:srgbClr val="000000"/>
                </a:solidFill>
              </a:defRPr>
            </a:lvl5pPr>
            <a:lvl6pPr indent="-317500" lvl="5" marL="2743200">
              <a:spcBef>
                <a:spcPts val="0"/>
              </a:spcBef>
              <a:spcAft>
                <a:spcPts val="0"/>
              </a:spcAft>
              <a:buSzPts val="1400"/>
              <a:buChar char="■"/>
              <a:defRPr>
                <a:solidFill>
                  <a:srgbClr val="000000"/>
                </a:solidFill>
              </a:defRPr>
            </a:lvl6pPr>
            <a:lvl7pPr indent="-317500" lvl="6" marL="3200400">
              <a:spcBef>
                <a:spcPts val="0"/>
              </a:spcBef>
              <a:spcAft>
                <a:spcPts val="0"/>
              </a:spcAft>
              <a:buSzPts val="1400"/>
              <a:buChar char="●"/>
              <a:defRPr>
                <a:solidFill>
                  <a:srgbClr val="000000"/>
                </a:solidFill>
              </a:defRPr>
            </a:lvl7pPr>
            <a:lvl8pPr indent="-317500" lvl="7" marL="3657600">
              <a:spcBef>
                <a:spcPts val="0"/>
              </a:spcBef>
              <a:spcAft>
                <a:spcPts val="0"/>
              </a:spcAft>
              <a:buSzPts val="1400"/>
              <a:buChar char="○"/>
              <a:defRPr>
                <a:solidFill>
                  <a:srgbClr val="000000"/>
                </a:solidFill>
              </a:defRPr>
            </a:lvl8pPr>
            <a:lvl9pPr indent="-317500" lvl="8" marL="4114800">
              <a:spcBef>
                <a:spcPts val="0"/>
              </a:spcBef>
              <a:spcAft>
                <a:spcPts val="0"/>
              </a:spcAft>
              <a:buSzPts val="1400"/>
              <a:buChar char="■"/>
              <a:defRPr>
                <a:solidFill>
                  <a:srgbClr val="000000"/>
                </a:solidFill>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Заголовок и текст 3">
  <p:cSld name="TITLE_AND_BODY_3">
    <p:spTree>
      <p:nvGrpSpPr>
        <p:cNvPr id="60" name="Shape 60"/>
        <p:cNvGrpSpPr/>
        <p:nvPr/>
      </p:nvGrpSpPr>
      <p:grpSpPr>
        <a:xfrm>
          <a:off x="0" y="0"/>
          <a:ext cx="0" cy="0"/>
          <a:chOff x="0" y="0"/>
          <a:chExt cx="0" cy="0"/>
        </a:xfrm>
      </p:grpSpPr>
      <p:sp>
        <p:nvSpPr>
          <p:cNvPr id="61" name="Google Shape;61;p15"/>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
        <p:nvSpPr>
          <p:cNvPr id="63" name="Google Shape;63;p15"/>
          <p:cNvSpPr txBox="1"/>
          <p:nvPr>
            <p:ph type="title"/>
          </p:nvPr>
        </p:nvSpPr>
        <p:spPr>
          <a:xfrm>
            <a:off x="83100" y="64025"/>
            <a:ext cx="9009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4" name="Google Shape;64;p15"/>
          <p:cNvSpPr txBox="1"/>
          <p:nvPr>
            <p:ph idx="1" type="body"/>
          </p:nvPr>
        </p:nvSpPr>
        <p:spPr>
          <a:xfrm>
            <a:off x="914400" y="914400"/>
            <a:ext cx="7315200" cy="36546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solidFill>
                  <a:srgbClr val="000000"/>
                </a:solidFill>
              </a:defRPr>
            </a:lvl1pPr>
            <a:lvl2pPr indent="-317500" lvl="1" marL="914400">
              <a:spcBef>
                <a:spcPts val="0"/>
              </a:spcBef>
              <a:spcAft>
                <a:spcPts val="0"/>
              </a:spcAft>
              <a:buSzPts val="1400"/>
              <a:buChar char="○"/>
              <a:defRPr>
                <a:solidFill>
                  <a:srgbClr val="000000"/>
                </a:solidFill>
              </a:defRPr>
            </a:lvl2pPr>
            <a:lvl3pPr indent="-317500" lvl="2" marL="1371600">
              <a:spcBef>
                <a:spcPts val="0"/>
              </a:spcBef>
              <a:spcAft>
                <a:spcPts val="0"/>
              </a:spcAft>
              <a:buSzPts val="1400"/>
              <a:buChar char="■"/>
              <a:defRPr>
                <a:solidFill>
                  <a:srgbClr val="000000"/>
                </a:solidFill>
              </a:defRPr>
            </a:lvl3pPr>
            <a:lvl4pPr indent="-317500" lvl="3" marL="1828800">
              <a:spcBef>
                <a:spcPts val="0"/>
              </a:spcBef>
              <a:spcAft>
                <a:spcPts val="0"/>
              </a:spcAft>
              <a:buSzPts val="1400"/>
              <a:buChar char="●"/>
              <a:defRPr>
                <a:solidFill>
                  <a:srgbClr val="000000"/>
                </a:solidFill>
              </a:defRPr>
            </a:lvl4pPr>
            <a:lvl5pPr indent="-317500" lvl="4" marL="2286000">
              <a:spcBef>
                <a:spcPts val="0"/>
              </a:spcBef>
              <a:spcAft>
                <a:spcPts val="0"/>
              </a:spcAft>
              <a:buSzPts val="1400"/>
              <a:buChar char="○"/>
              <a:defRPr>
                <a:solidFill>
                  <a:srgbClr val="000000"/>
                </a:solidFill>
              </a:defRPr>
            </a:lvl5pPr>
            <a:lvl6pPr indent="-317500" lvl="5" marL="2743200">
              <a:spcBef>
                <a:spcPts val="0"/>
              </a:spcBef>
              <a:spcAft>
                <a:spcPts val="0"/>
              </a:spcAft>
              <a:buSzPts val="1400"/>
              <a:buChar char="■"/>
              <a:defRPr>
                <a:solidFill>
                  <a:srgbClr val="000000"/>
                </a:solidFill>
              </a:defRPr>
            </a:lvl6pPr>
            <a:lvl7pPr indent="-317500" lvl="6" marL="3200400">
              <a:spcBef>
                <a:spcPts val="0"/>
              </a:spcBef>
              <a:spcAft>
                <a:spcPts val="0"/>
              </a:spcAft>
              <a:buSzPts val="1400"/>
              <a:buChar char="●"/>
              <a:defRPr>
                <a:solidFill>
                  <a:srgbClr val="000000"/>
                </a:solidFill>
              </a:defRPr>
            </a:lvl7pPr>
            <a:lvl8pPr indent="-317500" lvl="7" marL="3657600">
              <a:spcBef>
                <a:spcPts val="0"/>
              </a:spcBef>
              <a:spcAft>
                <a:spcPts val="0"/>
              </a:spcAft>
              <a:buSzPts val="1400"/>
              <a:buChar char="○"/>
              <a:defRPr>
                <a:solidFill>
                  <a:srgbClr val="000000"/>
                </a:solidFill>
              </a:defRPr>
            </a:lvl8pPr>
            <a:lvl9pPr indent="-317500" lvl="8" marL="4114800">
              <a:spcBef>
                <a:spcPts val="0"/>
              </a:spcBef>
              <a:spcAft>
                <a:spcPts val="0"/>
              </a:spcAft>
              <a:buSzPts val="1400"/>
              <a:buChar char="■"/>
              <a:defRPr>
                <a:solidFill>
                  <a:srgbClr val="000000"/>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with full border">
  <p:cSld name="TITLE_AND_BODY_1_1">
    <p:spTree>
      <p:nvGrpSpPr>
        <p:cNvPr id="65" name="Shape 65"/>
        <p:cNvGrpSpPr/>
        <p:nvPr/>
      </p:nvGrpSpPr>
      <p:grpSpPr>
        <a:xfrm>
          <a:off x="0" y="0"/>
          <a:ext cx="0" cy="0"/>
          <a:chOff x="0" y="0"/>
          <a:chExt cx="0" cy="0"/>
        </a:xfrm>
      </p:grpSpPr>
      <p:sp>
        <p:nvSpPr>
          <p:cNvPr id="66" name="Google Shape;66;p16"/>
          <p:cNvSpPr/>
          <p:nvPr/>
        </p:nvSpPr>
        <p:spPr>
          <a:xfrm>
            <a:off x="0" y="504570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
        <p:nvSpPr>
          <p:cNvPr id="68" name="Google Shape;68;p16"/>
          <p:cNvSpPr/>
          <p:nvPr/>
        </p:nvSpPr>
        <p:spPr>
          <a:xfrm>
            <a:off x="0" y="0"/>
            <a:ext cx="91440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6"/>
          <p:cNvSpPr/>
          <p:nvPr/>
        </p:nvSpPr>
        <p:spPr>
          <a:xfrm rot="-5400000">
            <a:off x="-2519550" y="2526150"/>
            <a:ext cx="51369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16"/>
          <p:cNvSpPr/>
          <p:nvPr/>
        </p:nvSpPr>
        <p:spPr>
          <a:xfrm rot="-5400000">
            <a:off x="6526650" y="2526150"/>
            <a:ext cx="5136900" cy="97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p:cSld name="TITLE_AND_BODY_1_2">
    <p:spTree>
      <p:nvGrpSpPr>
        <p:cNvPr id="71" name="Shape 71"/>
        <p:cNvGrpSpPr/>
        <p:nvPr/>
      </p:nvGrpSpPr>
      <p:grpSpPr>
        <a:xfrm>
          <a:off x="0" y="0"/>
          <a:ext cx="0" cy="0"/>
          <a:chOff x="0" y="0"/>
          <a:chExt cx="0" cy="0"/>
        </a:xfrm>
      </p:grpSpPr>
      <p:sp>
        <p:nvSpPr>
          <p:cNvPr id="72" name="Google Shape;72;p17"/>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Fira Sans"/>
              <a:buNone/>
              <a:defRPr sz="2600">
                <a:latin typeface="Fira Sans"/>
                <a:ea typeface="Fira Sans"/>
                <a:cs typeface="Fira Sans"/>
                <a:sym typeface="Fira Sans"/>
              </a:defRPr>
            </a:lvl1pPr>
            <a:lvl2pPr lvl="1" algn="l">
              <a:lnSpc>
                <a:spcPct val="100000"/>
              </a:lnSpc>
              <a:spcBef>
                <a:spcPts val="0"/>
              </a:spcBef>
              <a:spcAft>
                <a:spcPts val="0"/>
              </a:spcAft>
              <a:buSzPts val="2800"/>
              <a:buFont typeface="Fira Sans"/>
              <a:buNone/>
              <a:defRPr>
                <a:latin typeface="Fira Sans"/>
                <a:ea typeface="Fira Sans"/>
                <a:cs typeface="Fira Sans"/>
                <a:sym typeface="Fira Sans"/>
              </a:defRPr>
            </a:lvl2pPr>
            <a:lvl3pPr lvl="2" algn="l">
              <a:lnSpc>
                <a:spcPct val="100000"/>
              </a:lnSpc>
              <a:spcBef>
                <a:spcPts val="0"/>
              </a:spcBef>
              <a:spcAft>
                <a:spcPts val="0"/>
              </a:spcAft>
              <a:buSzPts val="2800"/>
              <a:buFont typeface="Fira Sans"/>
              <a:buNone/>
              <a:defRPr>
                <a:latin typeface="Fira Sans"/>
                <a:ea typeface="Fira Sans"/>
                <a:cs typeface="Fira Sans"/>
                <a:sym typeface="Fira Sans"/>
              </a:defRPr>
            </a:lvl3pPr>
            <a:lvl4pPr lvl="3" algn="l">
              <a:lnSpc>
                <a:spcPct val="100000"/>
              </a:lnSpc>
              <a:spcBef>
                <a:spcPts val="0"/>
              </a:spcBef>
              <a:spcAft>
                <a:spcPts val="0"/>
              </a:spcAft>
              <a:buSzPts val="2800"/>
              <a:buFont typeface="Fira Sans"/>
              <a:buNone/>
              <a:defRPr>
                <a:latin typeface="Fira Sans"/>
                <a:ea typeface="Fira Sans"/>
                <a:cs typeface="Fira Sans"/>
                <a:sym typeface="Fira Sans"/>
              </a:defRPr>
            </a:lvl4pPr>
            <a:lvl5pPr lvl="4" algn="l">
              <a:lnSpc>
                <a:spcPct val="100000"/>
              </a:lnSpc>
              <a:spcBef>
                <a:spcPts val="0"/>
              </a:spcBef>
              <a:spcAft>
                <a:spcPts val="0"/>
              </a:spcAft>
              <a:buSzPts val="2800"/>
              <a:buFont typeface="Fira Sans"/>
              <a:buNone/>
              <a:defRPr>
                <a:latin typeface="Fira Sans"/>
                <a:ea typeface="Fira Sans"/>
                <a:cs typeface="Fira Sans"/>
                <a:sym typeface="Fira Sans"/>
              </a:defRPr>
            </a:lvl5pPr>
            <a:lvl6pPr lvl="5" algn="l">
              <a:lnSpc>
                <a:spcPct val="100000"/>
              </a:lnSpc>
              <a:spcBef>
                <a:spcPts val="0"/>
              </a:spcBef>
              <a:spcAft>
                <a:spcPts val="0"/>
              </a:spcAft>
              <a:buSzPts val="2800"/>
              <a:buFont typeface="Fira Sans"/>
              <a:buNone/>
              <a:defRPr>
                <a:latin typeface="Fira Sans"/>
                <a:ea typeface="Fira Sans"/>
                <a:cs typeface="Fira Sans"/>
                <a:sym typeface="Fira Sans"/>
              </a:defRPr>
            </a:lvl6pPr>
            <a:lvl7pPr lvl="6" algn="l">
              <a:lnSpc>
                <a:spcPct val="100000"/>
              </a:lnSpc>
              <a:spcBef>
                <a:spcPts val="0"/>
              </a:spcBef>
              <a:spcAft>
                <a:spcPts val="0"/>
              </a:spcAft>
              <a:buSzPts val="2800"/>
              <a:buFont typeface="Fira Sans"/>
              <a:buNone/>
              <a:defRPr>
                <a:latin typeface="Fira Sans"/>
                <a:ea typeface="Fira Sans"/>
                <a:cs typeface="Fira Sans"/>
                <a:sym typeface="Fira Sans"/>
              </a:defRPr>
            </a:lvl7pPr>
            <a:lvl8pPr lvl="7" algn="l">
              <a:lnSpc>
                <a:spcPct val="100000"/>
              </a:lnSpc>
              <a:spcBef>
                <a:spcPts val="0"/>
              </a:spcBef>
              <a:spcAft>
                <a:spcPts val="0"/>
              </a:spcAft>
              <a:buSzPts val="2800"/>
              <a:buFont typeface="Fira Sans"/>
              <a:buNone/>
              <a:defRPr>
                <a:latin typeface="Fira Sans"/>
                <a:ea typeface="Fira Sans"/>
                <a:cs typeface="Fira Sans"/>
                <a:sym typeface="Fira Sans"/>
              </a:defRPr>
            </a:lvl8pPr>
            <a:lvl9pPr lvl="8" algn="l">
              <a:lnSpc>
                <a:spcPct val="100000"/>
              </a:lnSpc>
              <a:spcBef>
                <a:spcPts val="0"/>
              </a:spcBef>
              <a:spcAft>
                <a:spcPts val="0"/>
              </a:spcAft>
              <a:buSzPts val="2800"/>
              <a:buFont typeface="Fira Sans"/>
              <a:buNone/>
              <a:defRPr>
                <a:latin typeface="Fira Sans"/>
                <a:ea typeface="Fira Sans"/>
                <a:cs typeface="Fira Sans"/>
                <a:sym typeface="Fira Sans"/>
              </a:defRPr>
            </a:lvl9pPr>
          </a:lstStyle>
          <a:p/>
        </p:txBody>
      </p:sp>
      <p:sp>
        <p:nvSpPr>
          <p:cNvPr id="73" name="Google Shape;73;p17"/>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Fira Sans"/>
              <a:buChar char="●"/>
              <a:defRPr>
                <a:latin typeface="Fira Sans"/>
                <a:ea typeface="Fira Sans"/>
                <a:cs typeface="Fira Sans"/>
                <a:sym typeface="Fira Sans"/>
              </a:defRPr>
            </a:lvl1pPr>
            <a:lvl2pPr indent="-317500" lvl="1" marL="914400" algn="l">
              <a:lnSpc>
                <a:spcPct val="115000"/>
              </a:lnSpc>
              <a:spcBef>
                <a:spcPts val="0"/>
              </a:spcBef>
              <a:spcAft>
                <a:spcPts val="0"/>
              </a:spcAft>
              <a:buSzPts val="1400"/>
              <a:buFont typeface="Fira Sans"/>
              <a:buChar char="○"/>
              <a:defRPr>
                <a:latin typeface="Fira Sans"/>
                <a:ea typeface="Fira Sans"/>
                <a:cs typeface="Fira Sans"/>
                <a:sym typeface="Fira Sans"/>
              </a:defRPr>
            </a:lvl2pPr>
            <a:lvl3pPr indent="-317500" lvl="2" marL="1371600" algn="l">
              <a:lnSpc>
                <a:spcPct val="115000"/>
              </a:lnSpc>
              <a:spcBef>
                <a:spcPts val="0"/>
              </a:spcBef>
              <a:spcAft>
                <a:spcPts val="0"/>
              </a:spcAft>
              <a:buSzPts val="1400"/>
              <a:buFont typeface="Fira Sans"/>
              <a:buChar char="■"/>
              <a:defRPr>
                <a:latin typeface="Fira Sans"/>
                <a:ea typeface="Fira Sans"/>
                <a:cs typeface="Fira Sans"/>
                <a:sym typeface="Fira Sans"/>
              </a:defRPr>
            </a:lvl3pPr>
            <a:lvl4pPr indent="-317500" lvl="3" marL="1828800" algn="l">
              <a:lnSpc>
                <a:spcPct val="115000"/>
              </a:lnSpc>
              <a:spcBef>
                <a:spcPts val="0"/>
              </a:spcBef>
              <a:spcAft>
                <a:spcPts val="0"/>
              </a:spcAft>
              <a:buSzPts val="1400"/>
              <a:buFont typeface="Fira Sans"/>
              <a:buChar char="●"/>
              <a:defRPr>
                <a:latin typeface="Fira Sans"/>
                <a:ea typeface="Fira Sans"/>
                <a:cs typeface="Fira Sans"/>
                <a:sym typeface="Fira Sans"/>
              </a:defRPr>
            </a:lvl4pPr>
            <a:lvl5pPr indent="-317500" lvl="4" marL="2286000" algn="l">
              <a:lnSpc>
                <a:spcPct val="115000"/>
              </a:lnSpc>
              <a:spcBef>
                <a:spcPts val="0"/>
              </a:spcBef>
              <a:spcAft>
                <a:spcPts val="0"/>
              </a:spcAft>
              <a:buSzPts val="1400"/>
              <a:buFont typeface="Fira Sans"/>
              <a:buChar char="○"/>
              <a:defRPr>
                <a:latin typeface="Fira Sans"/>
                <a:ea typeface="Fira Sans"/>
                <a:cs typeface="Fira Sans"/>
                <a:sym typeface="Fira Sans"/>
              </a:defRPr>
            </a:lvl5pPr>
            <a:lvl6pPr indent="-317500" lvl="5" marL="2743200" algn="l">
              <a:lnSpc>
                <a:spcPct val="115000"/>
              </a:lnSpc>
              <a:spcBef>
                <a:spcPts val="0"/>
              </a:spcBef>
              <a:spcAft>
                <a:spcPts val="0"/>
              </a:spcAft>
              <a:buSzPts val="1400"/>
              <a:buFont typeface="Fira Sans"/>
              <a:buChar char="■"/>
              <a:defRPr>
                <a:latin typeface="Fira Sans"/>
                <a:ea typeface="Fira Sans"/>
                <a:cs typeface="Fira Sans"/>
                <a:sym typeface="Fira Sans"/>
              </a:defRPr>
            </a:lvl6pPr>
            <a:lvl7pPr indent="-317500" lvl="6" marL="3200400" algn="l">
              <a:lnSpc>
                <a:spcPct val="115000"/>
              </a:lnSpc>
              <a:spcBef>
                <a:spcPts val="0"/>
              </a:spcBef>
              <a:spcAft>
                <a:spcPts val="0"/>
              </a:spcAft>
              <a:buSzPts val="1400"/>
              <a:buFont typeface="Fira Sans"/>
              <a:buChar char="●"/>
              <a:defRPr>
                <a:latin typeface="Fira Sans"/>
                <a:ea typeface="Fira Sans"/>
                <a:cs typeface="Fira Sans"/>
                <a:sym typeface="Fira Sans"/>
              </a:defRPr>
            </a:lvl7pPr>
            <a:lvl8pPr indent="-317500" lvl="7" marL="3657600" algn="l">
              <a:lnSpc>
                <a:spcPct val="115000"/>
              </a:lnSpc>
              <a:spcBef>
                <a:spcPts val="0"/>
              </a:spcBef>
              <a:spcAft>
                <a:spcPts val="0"/>
              </a:spcAft>
              <a:buSzPts val="1400"/>
              <a:buFont typeface="Fira Sans"/>
              <a:buChar char="○"/>
              <a:defRPr>
                <a:latin typeface="Fira Sans"/>
                <a:ea typeface="Fira Sans"/>
                <a:cs typeface="Fira Sans"/>
                <a:sym typeface="Fira Sans"/>
              </a:defRPr>
            </a:lvl8pPr>
            <a:lvl9pPr indent="-317500" lvl="8" marL="4114800" algn="l">
              <a:lnSpc>
                <a:spcPct val="115000"/>
              </a:lnSpc>
              <a:spcBef>
                <a:spcPts val="0"/>
              </a:spcBef>
              <a:spcAft>
                <a:spcPts val="0"/>
              </a:spcAft>
              <a:buSzPts val="1400"/>
              <a:buFont typeface="Fira Sans"/>
              <a:buChar char="■"/>
              <a:defRPr>
                <a:latin typeface="Fira Sans"/>
                <a:ea typeface="Fira Sans"/>
                <a:cs typeface="Fira Sans"/>
                <a:sym typeface="Fira Sans"/>
              </a:defRPr>
            </a:lvl9pPr>
          </a:lstStyle>
          <a:p/>
        </p:txBody>
      </p:sp>
      <p:sp>
        <p:nvSpPr>
          <p:cNvPr id="74" name="Google Shape;74;p1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ru"/>
              <a:t>‹#›</a:t>
            </a:fld>
            <a:endParaRPr/>
          </a:p>
        </p:txBody>
      </p:sp>
      <p:sp>
        <p:nvSpPr>
          <p:cNvPr id="75" name="Google Shape;75;p17"/>
          <p:cNvSpPr/>
          <p:nvPr/>
        </p:nvSpPr>
        <p:spPr>
          <a:xfrm>
            <a:off x="-36576" y="804672"/>
            <a:ext cx="5943600" cy="18300"/>
          </a:xfrm>
          <a:prstGeom prst="roundRect">
            <a:avLst>
              <a:gd fmla="val 50000" name="adj"/>
            </a:avLst>
          </a:prstGeom>
          <a:gradFill>
            <a:gsLst>
              <a:gs pos="0">
                <a:srgbClr val="3AB3C6"/>
              </a:gs>
              <a:gs pos="33000">
                <a:srgbClr val="3AB3C6">
                  <a:alpha val="50980"/>
                </a:srgbClr>
              </a:gs>
              <a:gs pos="67000">
                <a:srgbClr val="1291A1">
                  <a:alpha val="10588"/>
                </a:srgbClr>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1 1">
  <p:cSld name="TITLE_AND_BODY_1_3">
    <p:spTree>
      <p:nvGrpSpPr>
        <p:cNvPr id="76" name="Shape 76"/>
        <p:cNvGrpSpPr/>
        <p:nvPr/>
      </p:nvGrpSpPr>
      <p:grpSpPr>
        <a:xfrm>
          <a:off x="0" y="0"/>
          <a:ext cx="0" cy="0"/>
          <a:chOff x="0" y="0"/>
          <a:chExt cx="0" cy="0"/>
        </a:xfrm>
      </p:grpSpPr>
      <p:sp>
        <p:nvSpPr>
          <p:cNvPr id="77" name="Google Shape;77;p18"/>
          <p:cNvSpPr txBox="1"/>
          <p:nvPr>
            <p:ph type="title"/>
          </p:nvPr>
        </p:nvSpPr>
        <p:spPr>
          <a:xfrm>
            <a:off x="311700" y="140225"/>
            <a:ext cx="8520600" cy="572700"/>
          </a:xfrm>
          <a:prstGeom prst="rect">
            <a:avLst/>
          </a:prstGeom>
          <a:noFill/>
          <a:ln>
            <a:noFill/>
          </a:ln>
        </p:spPr>
        <p:txBody>
          <a:bodyPr anchorCtr="0" anchor="t" bIns="91425" lIns="91425" spcFirstLastPara="1" rIns="91425" wrap="square" tIns="91425">
            <a:normAutofit/>
          </a:bodyPr>
          <a:lstStyle>
            <a:lvl1pPr lvl="0" algn="l">
              <a:lnSpc>
                <a:spcPct val="100000"/>
              </a:lnSpc>
              <a:spcBef>
                <a:spcPts val="0"/>
              </a:spcBef>
              <a:spcAft>
                <a:spcPts val="0"/>
              </a:spcAft>
              <a:buSzPts val="2600"/>
              <a:buFont typeface="Fira Sans"/>
              <a:buNone/>
              <a:defRPr sz="2600">
                <a:latin typeface="Fira Sans"/>
                <a:ea typeface="Fira Sans"/>
                <a:cs typeface="Fira Sans"/>
                <a:sym typeface="Fira Sans"/>
              </a:defRPr>
            </a:lvl1pPr>
            <a:lvl2pPr lvl="1" algn="l">
              <a:lnSpc>
                <a:spcPct val="100000"/>
              </a:lnSpc>
              <a:spcBef>
                <a:spcPts val="0"/>
              </a:spcBef>
              <a:spcAft>
                <a:spcPts val="0"/>
              </a:spcAft>
              <a:buSzPts val="2800"/>
              <a:buFont typeface="Fira Sans"/>
              <a:buNone/>
              <a:defRPr>
                <a:latin typeface="Fira Sans"/>
                <a:ea typeface="Fira Sans"/>
                <a:cs typeface="Fira Sans"/>
                <a:sym typeface="Fira Sans"/>
              </a:defRPr>
            </a:lvl2pPr>
            <a:lvl3pPr lvl="2" algn="l">
              <a:lnSpc>
                <a:spcPct val="100000"/>
              </a:lnSpc>
              <a:spcBef>
                <a:spcPts val="0"/>
              </a:spcBef>
              <a:spcAft>
                <a:spcPts val="0"/>
              </a:spcAft>
              <a:buSzPts val="2800"/>
              <a:buFont typeface="Fira Sans"/>
              <a:buNone/>
              <a:defRPr>
                <a:latin typeface="Fira Sans"/>
                <a:ea typeface="Fira Sans"/>
                <a:cs typeface="Fira Sans"/>
                <a:sym typeface="Fira Sans"/>
              </a:defRPr>
            </a:lvl3pPr>
            <a:lvl4pPr lvl="3" algn="l">
              <a:lnSpc>
                <a:spcPct val="100000"/>
              </a:lnSpc>
              <a:spcBef>
                <a:spcPts val="0"/>
              </a:spcBef>
              <a:spcAft>
                <a:spcPts val="0"/>
              </a:spcAft>
              <a:buSzPts val="2800"/>
              <a:buFont typeface="Fira Sans"/>
              <a:buNone/>
              <a:defRPr>
                <a:latin typeface="Fira Sans"/>
                <a:ea typeface="Fira Sans"/>
                <a:cs typeface="Fira Sans"/>
                <a:sym typeface="Fira Sans"/>
              </a:defRPr>
            </a:lvl4pPr>
            <a:lvl5pPr lvl="4" algn="l">
              <a:lnSpc>
                <a:spcPct val="100000"/>
              </a:lnSpc>
              <a:spcBef>
                <a:spcPts val="0"/>
              </a:spcBef>
              <a:spcAft>
                <a:spcPts val="0"/>
              </a:spcAft>
              <a:buSzPts val="2800"/>
              <a:buFont typeface="Fira Sans"/>
              <a:buNone/>
              <a:defRPr>
                <a:latin typeface="Fira Sans"/>
                <a:ea typeface="Fira Sans"/>
                <a:cs typeface="Fira Sans"/>
                <a:sym typeface="Fira Sans"/>
              </a:defRPr>
            </a:lvl5pPr>
            <a:lvl6pPr lvl="5" algn="l">
              <a:lnSpc>
                <a:spcPct val="100000"/>
              </a:lnSpc>
              <a:spcBef>
                <a:spcPts val="0"/>
              </a:spcBef>
              <a:spcAft>
                <a:spcPts val="0"/>
              </a:spcAft>
              <a:buSzPts val="2800"/>
              <a:buFont typeface="Fira Sans"/>
              <a:buNone/>
              <a:defRPr>
                <a:latin typeface="Fira Sans"/>
                <a:ea typeface="Fira Sans"/>
                <a:cs typeface="Fira Sans"/>
                <a:sym typeface="Fira Sans"/>
              </a:defRPr>
            </a:lvl6pPr>
            <a:lvl7pPr lvl="6" algn="l">
              <a:lnSpc>
                <a:spcPct val="100000"/>
              </a:lnSpc>
              <a:spcBef>
                <a:spcPts val="0"/>
              </a:spcBef>
              <a:spcAft>
                <a:spcPts val="0"/>
              </a:spcAft>
              <a:buSzPts val="2800"/>
              <a:buFont typeface="Fira Sans"/>
              <a:buNone/>
              <a:defRPr>
                <a:latin typeface="Fira Sans"/>
                <a:ea typeface="Fira Sans"/>
                <a:cs typeface="Fira Sans"/>
                <a:sym typeface="Fira Sans"/>
              </a:defRPr>
            </a:lvl7pPr>
            <a:lvl8pPr lvl="7" algn="l">
              <a:lnSpc>
                <a:spcPct val="100000"/>
              </a:lnSpc>
              <a:spcBef>
                <a:spcPts val="0"/>
              </a:spcBef>
              <a:spcAft>
                <a:spcPts val="0"/>
              </a:spcAft>
              <a:buSzPts val="2800"/>
              <a:buFont typeface="Fira Sans"/>
              <a:buNone/>
              <a:defRPr>
                <a:latin typeface="Fira Sans"/>
                <a:ea typeface="Fira Sans"/>
                <a:cs typeface="Fira Sans"/>
                <a:sym typeface="Fira Sans"/>
              </a:defRPr>
            </a:lvl8pPr>
            <a:lvl9pPr lvl="8" algn="l">
              <a:lnSpc>
                <a:spcPct val="100000"/>
              </a:lnSpc>
              <a:spcBef>
                <a:spcPts val="0"/>
              </a:spcBef>
              <a:spcAft>
                <a:spcPts val="0"/>
              </a:spcAft>
              <a:buSzPts val="2800"/>
              <a:buFont typeface="Fira Sans"/>
              <a:buNone/>
              <a:defRPr>
                <a:latin typeface="Fira Sans"/>
                <a:ea typeface="Fira Sans"/>
                <a:cs typeface="Fira Sans"/>
                <a:sym typeface="Fira Sans"/>
              </a:defRPr>
            </a:lvl9pPr>
          </a:lstStyle>
          <a:p/>
        </p:txBody>
      </p:sp>
      <p:sp>
        <p:nvSpPr>
          <p:cNvPr id="78" name="Google Shape;78;p18"/>
          <p:cNvSpPr txBox="1"/>
          <p:nvPr>
            <p:ph idx="1" type="body"/>
          </p:nvPr>
        </p:nvSpPr>
        <p:spPr>
          <a:xfrm>
            <a:off x="311700" y="923875"/>
            <a:ext cx="8520600" cy="3416400"/>
          </a:xfrm>
          <a:prstGeom prst="rect">
            <a:avLst/>
          </a:prstGeom>
          <a:noFill/>
          <a:ln>
            <a:noFill/>
          </a:ln>
        </p:spPr>
        <p:txBody>
          <a:bodyPr anchorCtr="0" anchor="t" bIns="91425" lIns="91425" spcFirstLastPara="1" rIns="91425" wrap="square" tIns="91425">
            <a:normAutofit/>
          </a:bodyPr>
          <a:lstStyle>
            <a:lvl1pPr indent="-342900" lvl="0" marL="457200" algn="l">
              <a:lnSpc>
                <a:spcPct val="115000"/>
              </a:lnSpc>
              <a:spcBef>
                <a:spcPts val="0"/>
              </a:spcBef>
              <a:spcAft>
                <a:spcPts val="0"/>
              </a:spcAft>
              <a:buSzPts val="1800"/>
              <a:buFont typeface="Fira Sans"/>
              <a:buChar char="●"/>
              <a:defRPr>
                <a:latin typeface="Fira Sans"/>
                <a:ea typeface="Fira Sans"/>
                <a:cs typeface="Fira Sans"/>
                <a:sym typeface="Fira Sans"/>
              </a:defRPr>
            </a:lvl1pPr>
            <a:lvl2pPr indent="-317500" lvl="1" marL="914400" algn="l">
              <a:lnSpc>
                <a:spcPct val="115000"/>
              </a:lnSpc>
              <a:spcBef>
                <a:spcPts val="0"/>
              </a:spcBef>
              <a:spcAft>
                <a:spcPts val="0"/>
              </a:spcAft>
              <a:buSzPts val="1400"/>
              <a:buFont typeface="Fira Sans"/>
              <a:buChar char="○"/>
              <a:defRPr>
                <a:latin typeface="Fira Sans"/>
                <a:ea typeface="Fira Sans"/>
                <a:cs typeface="Fira Sans"/>
                <a:sym typeface="Fira Sans"/>
              </a:defRPr>
            </a:lvl2pPr>
            <a:lvl3pPr indent="-317500" lvl="2" marL="1371600" algn="l">
              <a:lnSpc>
                <a:spcPct val="115000"/>
              </a:lnSpc>
              <a:spcBef>
                <a:spcPts val="0"/>
              </a:spcBef>
              <a:spcAft>
                <a:spcPts val="0"/>
              </a:spcAft>
              <a:buSzPts val="1400"/>
              <a:buFont typeface="Fira Sans"/>
              <a:buChar char="■"/>
              <a:defRPr>
                <a:latin typeface="Fira Sans"/>
                <a:ea typeface="Fira Sans"/>
                <a:cs typeface="Fira Sans"/>
                <a:sym typeface="Fira Sans"/>
              </a:defRPr>
            </a:lvl3pPr>
            <a:lvl4pPr indent="-317500" lvl="3" marL="1828800" algn="l">
              <a:lnSpc>
                <a:spcPct val="115000"/>
              </a:lnSpc>
              <a:spcBef>
                <a:spcPts val="0"/>
              </a:spcBef>
              <a:spcAft>
                <a:spcPts val="0"/>
              </a:spcAft>
              <a:buSzPts val="1400"/>
              <a:buFont typeface="Fira Sans"/>
              <a:buChar char="●"/>
              <a:defRPr>
                <a:latin typeface="Fira Sans"/>
                <a:ea typeface="Fira Sans"/>
                <a:cs typeface="Fira Sans"/>
                <a:sym typeface="Fira Sans"/>
              </a:defRPr>
            </a:lvl4pPr>
            <a:lvl5pPr indent="-317500" lvl="4" marL="2286000" algn="l">
              <a:lnSpc>
                <a:spcPct val="115000"/>
              </a:lnSpc>
              <a:spcBef>
                <a:spcPts val="0"/>
              </a:spcBef>
              <a:spcAft>
                <a:spcPts val="0"/>
              </a:spcAft>
              <a:buSzPts val="1400"/>
              <a:buFont typeface="Fira Sans"/>
              <a:buChar char="○"/>
              <a:defRPr>
                <a:latin typeface="Fira Sans"/>
                <a:ea typeface="Fira Sans"/>
                <a:cs typeface="Fira Sans"/>
                <a:sym typeface="Fira Sans"/>
              </a:defRPr>
            </a:lvl5pPr>
            <a:lvl6pPr indent="-317500" lvl="5" marL="2743200" algn="l">
              <a:lnSpc>
                <a:spcPct val="115000"/>
              </a:lnSpc>
              <a:spcBef>
                <a:spcPts val="0"/>
              </a:spcBef>
              <a:spcAft>
                <a:spcPts val="0"/>
              </a:spcAft>
              <a:buSzPts val="1400"/>
              <a:buFont typeface="Fira Sans"/>
              <a:buChar char="■"/>
              <a:defRPr>
                <a:latin typeface="Fira Sans"/>
                <a:ea typeface="Fira Sans"/>
                <a:cs typeface="Fira Sans"/>
                <a:sym typeface="Fira Sans"/>
              </a:defRPr>
            </a:lvl6pPr>
            <a:lvl7pPr indent="-317500" lvl="6" marL="3200400" algn="l">
              <a:lnSpc>
                <a:spcPct val="115000"/>
              </a:lnSpc>
              <a:spcBef>
                <a:spcPts val="0"/>
              </a:spcBef>
              <a:spcAft>
                <a:spcPts val="0"/>
              </a:spcAft>
              <a:buSzPts val="1400"/>
              <a:buFont typeface="Fira Sans"/>
              <a:buChar char="●"/>
              <a:defRPr>
                <a:latin typeface="Fira Sans"/>
                <a:ea typeface="Fira Sans"/>
                <a:cs typeface="Fira Sans"/>
                <a:sym typeface="Fira Sans"/>
              </a:defRPr>
            </a:lvl7pPr>
            <a:lvl8pPr indent="-317500" lvl="7" marL="3657600" algn="l">
              <a:lnSpc>
                <a:spcPct val="115000"/>
              </a:lnSpc>
              <a:spcBef>
                <a:spcPts val="0"/>
              </a:spcBef>
              <a:spcAft>
                <a:spcPts val="0"/>
              </a:spcAft>
              <a:buSzPts val="1400"/>
              <a:buFont typeface="Fira Sans"/>
              <a:buChar char="○"/>
              <a:defRPr>
                <a:latin typeface="Fira Sans"/>
                <a:ea typeface="Fira Sans"/>
                <a:cs typeface="Fira Sans"/>
                <a:sym typeface="Fira Sans"/>
              </a:defRPr>
            </a:lvl8pPr>
            <a:lvl9pPr indent="-317500" lvl="8" marL="4114800" algn="l">
              <a:lnSpc>
                <a:spcPct val="115000"/>
              </a:lnSpc>
              <a:spcBef>
                <a:spcPts val="0"/>
              </a:spcBef>
              <a:spcAft>
                <a:spcPts val="0"/>
              </a:spcAft>
              <a:buSzPts val="1400"/>
              <a:buFont typeface="Fira Sans"/>
              <a:buChar char="■"/>
              <a:defRPr>
                <a:latin typeface="Fira Sans"/>
                <a:ea typeface="Fira Sans"/>
                <a:cs typeface="Fira Sans"/>
                <a:sym typeface="Fira Sans"/>
              </a:defRPr>
            </a:lvl9pPr>
          </a:lstStyle>
          <a:p/>
        </p:txBody>
      </p:sp>
      <p:sp>
        <p:nvSpPr>
          <p:cNvPr id="79" name="Google Shape;7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Fira Sans"/>
                <a:ea typeface="Fira Sans"/>
                <a:cs typeface="Fira Sans"/>
                <a:sym typeface="Fira Sans"/>
              </a:defRPr>
            </a:lvl9pPr>
          </a:lstStyle>
          <a:p>
            <a:pPr indent="0" lvl="0" marL="0" rtl="0" algn="r">
              <a:spcBef>
                <a:spcPts val="0"/>
              </a:spcBef>
              <a:spcAft>
                <a:spcPts val="0"/>
              </a:spcAft>
              <a:buNone/>
            </a:pPr>
            <a:fld id="{00000000-1234-1234-1234-123412341234}" type="slidenum">
              <a:rPr lang="ru"/>
              <a:t>‹#›</a:t>
            </a:fld>
            <a:endParaRPr/>
          </a:p>
        </p:txBody>
      </p:sp>
      <p:sp>
        <p:nvSpPr>
          <p:cNvPr id="80" name="Google Shape;80;p18"/>
          <p:cNvSpPr/>
          <p:nvPr/>
        </p:nvSpPr>
        <p:spPr>
          <a:xfrm>
            <a:off x="-36576" y="804672"/>
            <a:ext cx="5943600" cy="18300"/>
          </a:xfrm>
          <a:prstGeom prst="roundRect">
            <a:avLst>
              <a:gd fmla="val 50000" name="adj"/>
            </a:avLst>
          </a:prstGeom>
          <a:gradFill>
            <a:gsLst>
              <a:gs pos="0">
                <a:srgbClr val="3AB3C6"/>
              </a:gs>
              <a:gs pos="33000">
                <a:srgbClr val="3AB3C6">
                  <a:alpha val="50980"/>
                </a:srgbClr>
              </a:gs>
              <a:gs pos="67000">
                <a:srgbClr val="1291A1">
                  <a:alpha val="10588"/>
                </a:srgbClr>
              </a:gs>
              <a:gs pos="100000">
                <a:schemeClr val="lt1"/>
              </a:gs>
            </a:gsLst>
            <a:lin ang="0" scaled="0"/>
          </a:gra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b="1"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2164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b="1"/>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b="1"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b="1"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b="1"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6" Type="http://schemas.openxmlformats.org/officeDocument/2006/relationships/slideLayout" Target="../slideLayouts/slideLayout6.xml"/><Relationship Id="rId18" Type="http://schemas.openxmlformats.org/officeDocument/2006/relationships/theme" Target="../theme/theme1.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2pPr>
            <a:lvl3pPr lvl="2">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3pPr>
            <a:lvl4pPr lvl="3">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4pPr>
            <a:lvl5pPr lvl="4">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5pPr>
            <a:lvl6pPr lvl="5">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6pPr>
            <a:lvl7pPr lvl="6">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7pPr>
            <a:lvl8pPr lvl="7">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8pPr>
            <a:lvl9pPr lvl="8">
              <a:spcBef>
                <a:spcPts val="0"/>
              </a:spcBef>
              <a:spcAft>
                <a:spcPts val="0"/>
              </a:spcAft>
              <a:buClr>
                <a:schemeClr val="dk1"/>
              </a:buClr>
              <a:buSzPts val="2800"/>
              <a:buFont typeface="Garamond"/>
              <a:buNone/>
              <a:defRPr sz="2800">
                <a:solidFill>
                  <a:schemeClr val="dk1"/>
                </a:solidFill>
                <a:latin typeface="Garamond"/>
                <a:ea typeface="Garamond"/>
                <a:cs typeface="Garamond"/>
                <a:sym typeface="Garamon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Garamond"/>
                <a:ea typeface="Garamond"/>
                <a:cs typeface="Garamond"/>
                <a:sym typeface="Garamond"/>
              </a:defRPr>
            </a:lvl1pPr>
            <a:lvl2pPr lvl="1" algn="r">
              <a:buNone/>
              <a:defRPr sz="1000">
                <a:solidFill>
                  <a:schemeClr val="dk1"/>
                </a:solidFill>
                <a:latin typeface="Garamond"/>
                <a:ea typeface="Garamond"/>
                <a:cs typeface="Garamond"/>
                <a:sym typeface="Garamond"/>
              </a:defRPr>
            </a:lvl2pPr>
            <a:lvl3pPr lvl="2" algn="r">
              <a:buNone/>
              <a:defRPr sz="1000">
                <a:solidFill>
                  <a:schemeClr val="dk1"/>
                </a:solidFill>
                <a:latin typeface="Garamond"/>
                <a:ea typeface="Garamond"/>
                <a:cs typeface="Garamond"/>
                <a:sym typeface="Garamond"/>
              </a:defRPr>
            </a:lvl3pPr>
            <a:lvl4pPr lvl="3" algn="r">
              <a:buNone/>
              <a:defRPr sz="1000">
                <a:solidFill>
                  <a:schemeClr val="dk1"/>
                </a:solidFill>
                <a:latin typeface="Garamond"/>
                <a:ea typeface="Garamond"/>
                <a:cs typeface="Garamond"/>
                <a:sym typeface="Garamond"/>
              </a:defRPr>
            </a:lvl4pPr>
            <a:lvl5pPr lvl="4" algn="r">
              <a:buNone/>
              <a:defRPr sz="1000">
                <a:solidFill>
                  <a:schemeClr val="dk1"/>
                </a:solidFill>
                <a:latin typeface="Garamond"/>
                <a:ea typeface="Garamond"/>
                <a:cs typeface="Garamond"/>
                <a:sym typeface="Garamond"/>
              </a:defRPr>
            </a:lvl5pPr>
            <a:lvl6pPr lvl="5" algn="r">
              <a:buNone/>
              <a:defRPr sz="1000">
                <a:solidFill>
                  <a:schemeClr val="dk1"/>
                </a:solidFill>
                <a:latin typeface="Garamond"/>
                <a:ea typeface="Garamond"/>
                <a:cs typeface="Garamond"/>
                <a:sym typeface="Garamond"/>
              </a:defRPr>
            </a:lvl6pPr>
            <a:lvl7pPr lvl="6" algn="r">
              <a:buNone/>
              <a:defRPr sz="1000">
                <a:solidFill>
                  <a:schemeClr val="dk1"/>
                </a:solidFill>
                <a:latin typeface="Garamond"/>
                <a:ea typeface="Garamond"/>
                <a:cs typeface="Garamond"/>
                <a:sym typeface="Garamond"/>
              </a:defRPr>
            </a:lvl7pPr>
            <a:lvl8pPr lvl="7" algn="r">
              <a:buNone/>
              <a:defRPr sz="1000">
                <a:solidFill>
                  <a:schemeClr val="dk1"/>
                </a:solidFill>
                <a:latin typeface="Garamond"/>
                <a:ea typeface="Garamond"/>
                <a:cs typeface="Garamond"/>
                <a:sym typeface="Garamond"/>
              </a:defRPr>
            </a:lvl8pPr>
            <a:lvl9pPr lvl="8" algn="r">
              <a:buNone/>
              <a:defRPr sz="1000">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hyperlink" Target="https://arxiv.org/pdf/1703.01365" TargetMode="External"/><Relationship Id="rId6"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4.xml"/><Relationship Id="rId3" Type="http://schemas.openxmlformats.org/officeDocument/2006/relationships/image" Target="../media/image17.png"/><Relationship Id="rId4"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 Id="rId3" Type="http://schemas.openxmlformats.org/officeDocument/2006/relationships/image" Target="../media/image10.png"/><Relationship Id="rId4" Type="http://schemas.openxmlformats.org/officeDocument/2006/relationships/image" Target="../media/image9.png"/><Relationship Id="rId5" Type="http://schemas.openxmlformats.org/officeDocument/2006/relationships/image" Target="../media/image5.png"/><Relationship Id="rId6" Type="http://schemas.openxmlformats.org/officeDocument/2006/relationships/image" Target="../media/image2.png"/><Relationship Id="rId7" Type="http://schemas.openxmlformats.org/officeDocument/2006/relationships/image" Target="../media/image14.png"/><Relationship Id="rId8"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6.xml"/><Relationship Id="rId3"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7.png"/><Relationship Id="rId4" Type="http://schemas.openxmlformats.org/officeDocument/2006/relationships/hyperlink" Target="https://vdsbook.com/12-rf#the-classification-and-regression-trees-algorithm"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vdsbook.com/12-rf#random-forest-feature-importance-measures" TargetMode="External"/><Relationship Id="rId4" Type="http://schemas.openxmlformats.org/officeDocument/2006/relationships/image" Target="../media/image3.png"/><Relationship Id="rId5"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github.com/csinva/imodels" TargetMode="External"/><Relationship Id="rId4" Type="http://schemas.openxmlformats.org/officeDocument/2006/relationships/image" Target="../media/image4.png"/><Relationship Id="rId5" Type="http://schemas.openxmlformats.org/officeDocument/2006/relationships/image" Target="../media/image13.png"/><Relationship Id="rId6" Type="http://schemas.openxmlformats.org/officeDocument/2006/relationships/hyperlink" Target="https://arxiv.org/pdf/2201.11931"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vdsbook.com/10-ls_continued#linear-fits-with-multiple-predictive-features"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9"/>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Clr>
                <a:schemeClr val="dk1"/>
              </a:buClr>
              <a:buSzPts val="1100"/>
              <a:buFont typeface="Arial"/>
              <a:buNone/>
            </a:pPr>
            <a:r>
              <a:rPr b="0" lang="ru"/>
              <a:t>STAT 214 Spring 2025</a:t>
            </a:r>
            <a:endParaRPr b="0"/>
          </a:p>
          <a:p>
            <a:pPr indent="0" lvl="0" marL="0" rtl="0" algn="ctr">
              <a:spcBef>
                <a:spcPts val="0"/>
              </a:spcBef>
              <a:spcAft>
                <a:spcPts val="0"/>
              </a:spcAft>
              <a:buNone/>
            </a:pPr>
            <a:r>
              <a:rPr b="0" lang="ru"/>
              <a:t>Week 8</a:t>
            </a:r>
            <a:endParaRPr/>
          </a:p>
        </p:txBody>
      </p:sp>
      <p:sp>
        <p:nvSpPr>
          <p:cNvPr id="86" name="Google Shape;86;p19"/>
          <p:cNvSpPr txBox="1"/>
          <p:nvPr/>
        </p:nvSpPr>
        <p:spPr>
          <a:xfrm>
            <a:off x="311700" y="2834125"/>
            <a:ext cx="8520600" cy="1473600"/>
          </a:xfrm>
          <a:prstGeom prst="rect">
            <a:avLst/>
          </a:prstGeom>
          <a:noFill/>
          <a:ln>
            <a:noFill/>
          </a:ln>
        </p:spPr>
        <p:txBody>
          <a:bodyPr anchorCtr="0" anchor="t" bIns="91425" lIns="91425" spcFirstLastPara="1" rIns="91425" wrap="square" tIns="91425">
            <a:normAutofit/>
          </a:bodyPr>
          <a:lstStyle/>
          <a:p>
            <a:pPr indent="0" lvl="0" marL="0" rtl="0" algn="ctr">
              <a:spcBef>
                <a:spcPts val="0"/>
              </a:spcBef>
              <a:spcAft>
                <a:spcPts val="0"/>
              </a:spcAft>
              <a:buNone/>
            </a:pPr>
            <a:r>
              <a:rPr lang="ru" sz="2800"/>
              <a:t>Zach Rewolinski</a:t>
            </a:r>
            <a:endParaRPr sz="2400">
              <a:solidFill>
                <a:srgbClr val="000000"/>
              </a:solidFill>
            </a:endParaRPr>
          </a:p>
          <a:p>
            <a:pPr indent="0" lvl="0" marL="0" rtl="0" algn="l">
              <a:spcBef>
                <a:spcPts val="0"/>
              </a:spcBef>
              <a:spcAft>
                <a:spcPts val="0"/>
              </a:spcAft>
              <a:buNone/>
            </a:pPr>
            <a:r>
              <a:t/>
            </a:r>
            <a:endParaRPr sz="2800">
              <a:solidFill>
                <a:srgbClr val="000000"/>
              </a:solidFill>
            </a:endParaRPr>
          </a:p>
        </p:txBody>
      </p:sp>
      <p:sp>
        <p:nvSpPr>
          <p:cNvPr id="87" name="Google Shape;87;p19"/>
          <p:cNvSpPr txBox="1"/>
          <p:nvPr/>
        </p:nvSpPr>
        <p:spPr>
          <a:xfrm>
            <a:off x="1681350" y="4242650"/>
            <a:ext cx="5781300" cy="461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ru" sz="1800">
                <a:solidFill>
                  <a:srgbClr val="666666"/>
                </a:solidFill>
              </a:rPr>
              <a:t>Based on Anthony Ozerov’s STAT 215A Materials.</a:t>
            </a:r>
            <a:endParaRPr sz="1800">
              <a:solidFill>
                <a:srgbClr val="666666"/>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8"/>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Interpretability</a:t>
            </a:r>
            <a:br>
              <a:rPr lang="ru"/>
            </a:br>
            <a:r>
              <a:rPr lang="ru"/>
              <a:t>(Deep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9"/>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Deep learning models</a:t>
            </a:r>
            <a:endParaRPr/>
          </a:p>
        </p:txBody>
      </p:sp>
      <p:sp>
        <p:nvSpPr>
          <p:cNvPr id="156" name="Google Shape;156;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Key idea: </a:t>
            </a:r>
            <a:r>
              <a:rPr b="1" lang="ru"/>
              <a:t>attributions</a:t>
            </a:r>
            <a:endParaRPr/>
          </a:p>
          <a:p>
            <a:pPr indent="-342900" lvl="0" marL="457200" rtl="0" algn="l">
              <a:spcBef>
                <a:spcPts val="1200"/>
              </a:spcBef>
              <a:spcAft>
                <a:spcPts val="0"/>
              </a:spcAft>
              <a:buSzPts val="1800"/>
              <a:buChar char="●"/>
            </a:pPr>
            <a:r>
              <a:rPr b="1" lang="ru"/>
              <a:t>Feature attributions:</a:t>
            </a:r>
            <a:r>
              <a:rPr lang="ru"/>
              <a:t> how the output of the model changes when the input changes. Understand the DL model as a whole.</a:t>
            </a:r>
            <a:endParaRPr/>
          </a:p>
          <a:p>
            <a:pPr indent="-342900" lvl="0" marL="457200" rtl="0" algn="l">
              <a:spcBef>
                <a:spcPts val="0"/>
              </a:spcBef>
              <a:spcAft>
                <a:spcPts val="0"/>
              </a:spcAft>
              <a:buSzPts val="1800"/>
              <a:buChar char="●"/>
            </a:pPr>
            <a:r>
              <a:rPr b="1" lang="ru"/>
              <a:t>Neuron attributions:</a:t>
            </a:r>
            <a:r>
              <a:rPr lang="ru"/>
              <a:t> how individual neurons in the model change when the input changes. Understand the internals of the DL model.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3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Feature attributions</a:t>
            </a:r>
            <a:endParaRPr/>
          </a:p>
        </p:txBody>
      </p:sp>
      <p:sp>
        <p:nvSpPr>
          <p:cNvPr id="162" name="Google Shape;162;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Two general approaches:</a:t>
            </a:r>
            <a:endParaRPr/>
          </a:p>
          <a:p>
            <a:pPr indent="-342900" lvl="0" marL="457200" rtl="0" algn="l">
              <a:spcBef>
                <a:spcPts val="1200"/>
              </a:spcBef>
              <a:spcAft>
                <a:spcPts val="0"/>
              </a:spcAft>
              <a:buSzPts val="1800"/>
              <a:buChar char="●"/>
            </a:pPr>
            <a:r>
              <a:rPr b="1" lang="ru"/>
              <a:t>Gradient</a:t>
            </a:r>
            <a:r>
              <a:rPr lang="ru"/>
              <a:t>-based: compute the gradient of the output of the model (i.e. the prediction) with respect to the inputs</a:t>
            </a:r>
            <a:endParaRPr/>
          </a:p>
          <a:p>
            <a:pPr indent="-342900" lvl="0" marL="457200" rtl="0" algn="l">
              <a:spcBef>
                <a:spcPts val="0"/>
              </a:spcBef>
              <a:spcAft>
                <a:spcPts val="0"/>
              </a:spcAft>
              <a:buSzPts val="1800"/>
              <a:buChar char="●"/>
            </a:pPr>
            <a:r>
              <a:rPr b="1" lang="ru"/>
              <a:t>Perturbation</a:t>
            </a:r>
            <a:r>
              <a:rPr lang="ru"/>
              <a:t>-based: change the inputs of the model, plug them through, and see how the output changes.</a:t>
            </a:r>
            <a:endParaRPr/>
          </a:p>
          <a:p>
            <a:pPr indent="0" lvl="0" marL="0" rtl="0" algn="l">
              <a:spcBef>
                <a:spcPts val="1200"/>
              </a:spcBef>
              <a:spcAft>
                <a:spcPts val="1200"/>
              </a:spcAft>
              <a:buNone/>
            </a:pPr>
            <a:r>
              <a:rPr lang="ru"/>
              <a:t>You can make very nice plots if your inputs are images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Gradient Approach: Integrated Gradients</a:t>
            </a:r>
            <a:endParaRPr/>
          </a:p>
        </p:txBody>
      </p:sp>
      <p:pic>
        <p:nvPicPr>
          <p:cNvPr id="168" name="Google Shape;168;p31"/>
          <p:cNvPicPr preferRelativeResize="0"/>
          <p:nvPr/>
        </p:nvPicPr>
        <p:blipFill>
          <a:blip r:embed="rId3">
            <a:alphaModFix/>
          </a:blip>
          <a:stretch>
            <a:fillRect/>
          </a:stretch>
        </p:blipFill>
        <p:spPr>
          <a:xfrm>
            <a:off x="4329150" y="789113"/>
            <a:ext cx="4267201" cy="2144542"/>
          </a:xfrm>
          <a:prstGeom prst="rect">
            <a:avLst/>
          </a:prstGeom>
          <a:noFill/>
          <a:ln>
            <a:noFill/>
          </a:ln>
        </p:spPr>
      </p:pic>
      <p:pic>
        <p:nvPicPr>
          <p:cNvPr id="169" name="Google Shape;169;p31"/>
          <p:cNvPicPr preferRelativeResize="0"/>
          <p:nvPr/>
        </p:nvPicPr>
        <p:blipFill>
          <a:blip r:embed="rId4">
            <a:alphaModFix/>
          </a:blip>
          <a:stretch>
            <a:fillRect/>
          </a:stretch>
        </p:blipFill>
        <p:spPr>
          <a:xfrm>
            <a:off x="186075" y="737000"/>
            <a:ext cx="3621919" cy="4406500"/>
          </a:xfrm>
          <a:prstGeom prst="rect">
            <a:avLst/>
          </a:prstGeom>
          <a:noFill/>
          <a:ln>
            <a:noFill/>
          </a:ln>
        </p:spPr>
      </p:pic>
      <p:sp>
        <p:nvSpPr>
          <p:cNvPr id="170" name="Google Shape;170;p31"/>
          <p:cNvSpPr txBox="1"/>
          <p:nvPr/>
        </p:nvSpPr>
        <p:spPr>
          <a:xfrm>
            <a:off x="5186900" y="4743300"/>
            <a:ext cx="37215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000" u="sng">
                <a:solidFill>
                  <a:schemeClr val="hlink"/>
                </a:solidFill>
                <a:latin typeface="Courier New"/>
                <a:ea typeface="Courier New"/>
                <a:cs typeface="Courier New"/>
                <a:sym typeface="Courier New"/>
                <a:hlinkClick r:id="rId5"/>
              </a:rPr>
              <a:t>https://arxiv.org/pdf/1703.01365</a:t>
            </a:r>
            <a:endParaRPr sz="1000">
              <a:latin typeface="Courier New"/>
              <a:ea typeface="Courier New"/>
              <a:cs typeface="Courier New"/>
              <a:sym typeface="Courier New"/>
            </a:endParaRPr>
          </a:p>
        </p:txBody>
      </p:sp>
      <p:pic>
        <p:nvPicPr>
          <p:cNvPr id="171" name="Google Shape;171;p31"/>
          <p:cNvPicPr preferRelativeResize="0"/>
          <p:nvPr/>
        </p:nvPicPr>
        <p:blipFill>
          <a:blip r:embed="rId6">
            <a:alphaModFix/>
          </a:blip>
          <a:stretch>
            <a:fillRect/>
          </a:stretch>
        </p:blipFill>
        <p:spPr>
          <a:xfrm>
            <a:off x="4273350" y="3100800"/>
            <a:ext cx="4737825" cy="1416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Perturbation Approach: LIME</a:t>
            </a:r>
            <a:endParaRPr/>
          </a:p>
        </p:txBody>
      </p:sp>
      <p:sp>
        <p:nvSpPr>
          <p:cNvPr id="177" name="Google Shape;177;p32"/>
          <p:cNvSpPr txBox="1"/>
          <p:nvPr>
            <p:ph idx="1" type="body"/>
          </p:nvPr>
        </p:nvSpPr>
        <p:spPr>
          <a:xfrm>
            <a:off x="311700" y="923875"/>
            <a:ext cx="8520600" cy="2033400"/>
          </a:xfrm>
          <a:prstGeom prst="rect">
            <a:avLst/>
          </a:prstGeom>
        </p:spPr>
        <p:txBody>
          <a:bodyPr anchorCtr="0" anchor="t" bIns="91425" lIns="91425" spcFirstLastPara="1" rIns="91425" wrap="square" tIns="91425">
            <a:normAutofit lnSpcReduction="20000"/>
          </a:bodyPr>
          <a:lstStyle/>
          <a:p>
            <a:pPr indent="-342900" lvl="0" marL="457200" rtl="0" algn="l">
              <a:spcBef>
                <a:spcPts val="0"/>
              </a:spcBef>
              <a:spcAft>
                <a:spcPts val="0"/>
              </a:spcAft>
              <a:buSzPts val="1800"/>
              <a:buChar char="●"/>
            </a:pPr>
            <a:r>
              <a:rPr lang="ru"/>
              <a:t>Perturb the instance of interest and obtain black-box model predictions for the generated samples.</a:t>
            </a:r>
            <a:endParaRPr/>
          </a:p>
          <a:p>
            <a:pPr indent="-342900" lvl="0" marL="457200" rtl="0" algn="l">
              <a:spcBef>
                <a:spcPts val="0"/>
              </a:spcBef>
              <a:spcAft>
                <a:spcPts val="0"/>
              </a:spcAft>
              <a:buSzPts val="1800"/>
              <a:buChar char="●"/>
            </a:pPr>
            <a:r>
              <a:rPr lang="ru"/>
              <a:t>Assign weights to the new samples based on their proximity to the original instance.</a:t>
            </a:r>
            <a:endParaRPr/>
          </a:p>
          <a:p>
            <a:pPr indent="-342900" lvl="0" marL="457200" rtl="0" algn="l">
              <a:spcBef>
                <a:spcPts val="0"/>
              </a:spcBef>
              <a:spcAft>
                <a:spcPts val="0"/>
              </a:spcAft>
              <a:buSzPts val="1800"/>
              <a:buChar char="●"/>
            </a:pPr>
            <a:r>
              <a:rPr lang="ru"/>
              <a:t>Train a weighted, interpretable model using the perturbed dataset.</a:t>
            </a:r>
            <a:endParaRPr/>
          </a:p>
          <a:p>
            <a:pPr indent="-342900" lvl="0" marL="457200" rtl="0" algn="l">
              <a:spcBef>
                <a:spcPts val="0"/>
              </a:spcBef>
              <a:spcAft>
                <a:spcPts val="0"/>
              </a:spcAft>
              <a:buSzPts val="1800"/>
              <a:buChar char="●"/>
            </a:pPr>
            <a:r>
              <a:rPr lang="ru"/>
              <a:t>Interpret the local model to explain the prediction.</a:t>
            </a:r>
            <a:endParaRPr/>
          </a:p>
          <a:p>
            <a:pPr indent="0" lvl="0" marL="0" rtl="0" algn="l">
              <a:spcBef>
                <a:spcPts val="0"/>
              </a:spcBef>
              <a:spcAft>
                <a:spcPts val="0"/>
              </a:spcAft>
              <a:buNone/>
            </a:pPr>
            <a:r>
              <a:t/>
            </a:r>
            <a:endParaRPr/>
          </a:p>
        </p:txBody>
      </p:sp>
      <p:pic>
        <p:nvPicPr>
          <p:cNvPr id="178" name="Google Shape;178;p32"/>
          <p:cNvPicPr preferRelativeResize="0"/>
          <p:nvPr/>
        </p:nvPicPr>
        <p:blipFill>
          <a:blip r:embed="rId3">
            <a:alphaModFix/>
          </a:blip>
          <a:stretch>
            <a:fillRect/>
          </a:stretch>
        </p:blipFill>
        <p:spPr>
          <a:xfrm>
            <a:off x="880918" y="2771618"/>
            <a:ext cx="3480600" cy="2236050"/>
          </a:xfrm>
          <a:prstGeom prst="rect">
            <a:avLst/>
          </a:prstGeom>
          <a:noFill/>
          <a:ln>
            <a:noFill/>
          </a:ln>
        </p:spPr>
      </p:pic>
      <p:pic>
        <p:nvPicPr>
          <p:cNvPr id="179" name="Google Shape;179;p32"/>
          <p:cNvPicPr preferRelativeResize="0"/>
          <p:nvPr/>
        </p:nvPicPr>
        <p:blipFill>
          <a:blip r:embed="rId4">
            <a:alphaModFix/>
          </a:blip>
          <a:stretch>
            <a:fillRect/>
          </a:stretch>
        </p:blipFill>
        <p:spPr>
          <a:xfrm>
            <a:off x="4513918" y="3055075"/>
            <a:ext cx="4225841" cy="18814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Perturbation Approach: SHAP</a:t>
            </a:r>
            <a:endParaRPr/>
          </a:p>
        </p:txBody>
      </p:sp>
      <p:sp>
        <p:nvSpPr>
          <p:cNvPr id="185" name="Google Shape;185;p33"/>
          <p:cNvSpPr txBox="1"/>
          <p:nvPr>
            <p:ph idx="1" type="body"/>
          </p:nvPr>
        </p:nvSpPr>
        <p:spPr>
          <a:xfrm>
            <a:off x="311700" y="847675"/>
            <a:ext cx="8520600" cy="17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High-Level Idea:</a:t>
            </a:r>
            <a:endParaRPr/>
          </a:p>
          <a:p>
            <a:pPr indent="-342900" lvl="0" marL="457200" rtl="0" algn="l">
              <a:spcBef>
                <a:spcPts val="0"/>
              </a:spcBef>
              <a:spcAft>
                <a:spcPts val="0"/>
              </a:spcAft>
              <a:buSzPts val="1800"/>
              <a:buChar char="●"/>
            </a:pPr>
            <a:r>
              <a:rPr lang="ru"/>
              <a:t>How do we determine the contribution of a “player” to a group outcome?</a:t>
            </a:r>
            <a:endParaRPr/>
          </a:p>
          <a:p>
            <a:pPr indent="0" lvl="0" marL="0" rtl="0" algn="l">
              <a:spcBef>
                <a:spcPts val="1000"/>
              </a:spcBef>
              <a:spcAft>
                <a:spcPts val="0"/>
              </a:spcAft>
              <a:buNone/>
            </a:pPr>
            <a:r>
              <a:rPr lang="ru"/>
              <a:t>Proposed Solution:</a:t>
            </a:r>
            <a:endParaRPr/>
          </a:p>
          <a:p>
            <a:pPr indent="-342900" lvl="0" marL="457200" rtl="0" algn="l">
              <a:spcBef>
                <a:spcPts val="0"/>
              </a:spcBef>
              <a:spcAft>
                <a:spcPts val="1000"/>
              </a:spcAft>
              <a:buSzPts val="1800"/>
              <a:buChar char="●"/>
            </a:pPr>
            <a:r>
              <a:rPr lang="ru"/>
              <a:t>Examine performance of group under each combination of players.</a:t>
            </a:r>
            <a:endParaRPr/>
          </a:p>
        </p:txBody>
      </p:sp>
      <p:pic>
        <p:nvPicPr>
          <p:cNvPr id="186" name="Google Shape;186;p33"/>
          <p:cNvPicPr preferRelativeResize="0"/>
          <p:nvPr/>
        </p:nvPicPr>
        <p:blipFill>
          <a:blip r:embed="rId3">
            <a:alphaModFix/>
          </a:blip>
          <a:stretch>
            <a:fillRect/>
          </a:stretch>
        </p:blipFill>
        <p:spPr>
          <a:xfrm>
            <a:off x="0" y="2940224"/>
            <a:ext cx="1448853" cy="1042870"/>
          </a:xfrm>
          <a:prstGeom prst="rect">
            <a:avLst/>
          </a:prstGeom>
          <a:noFill/>
          <a:ln>
            <a:noFill/>
          </a:ln>
        </p:spPr>
      </p:pic>
      <p:pic>
        <p:nvPicPr>
          <p:cNvPr id="187" name="Google Shape;187;p33"/>
          <p:cNvPicPr preferRelativeResize="0"/>
          <p:nvPr/>
        </p:nvPicPr>
        <p:blipFill>
          <a:blip r:embed="rId4">
            <a:alphaModFix/>
          </a:blip>
          <a:stretch>
            <a:fillRect/>
          </a:stretch>
        </p:blipFill>
        <p:spPr>
          <a:xfrm>
            <a:off x="2767353" y="4054150"/>
            <a:ext cx="1513406" cy="1089341"/>
          </a:xfrm>
          <a:prstGeom prst="rect">
            <a:avLst/>
          </a:prstGeom>
          <a:noFill/>
          <a:ln>
            <a:noFill/>
          </a:ln>
        </p:spPr>
      </p:pic>
      <p:pic>
        <p:nvPicPr>
          <p:cNvPr id="188" name="Google Shape;188;p33"/>
          <p:cNvPicPr preferRelativeResize="0"/>
          <p:nvPr/>
        </p:nvPicPr>
        <p:blipFill>
          <a:blip r:embed="rId5">
            <a:alphaModFix/>
          </a:blip>
          <a:stretch>
            <a:fillRect/>
          </a:stretch>
        </p:blipFill>
        <p:spPr>
          <a:xfrm>
            <a:off x="2799614" y="2940233"/>
            <a:ext cx="1448853" cy="1042870"/>
          </a:xfrm>
          <a:prstGeom prst="rect">
            <a:avLst/>
          </a:prstGeom>
          <a:noFill/>
          <a:ln>
            <a:noFill/>
          </a:ln>
        </p:spPr>
      </p:pic>
      <p:pic>
        <p:nvPicPr>
          <p:cNvPr id="189" name="Google Shape;189;p33"/>
          <p:cNvPicPr preferRelativeResize="0"/>
          <p:nvPr/>
        </p:nvPicPr>
        <p:blipFill>
          <a:blip r:embed="rId6">
            <a:alphaModFix/>
          </a:blip>
          <a:stretch>
            <a:fillRect/>
          </a:stretch>
        </p:blipFill>
        <p:spPr>
          <a:xfrm>
            <a:off x="1401517" y="2940230"/>
            <a:ext cx="1448853" cy="1042870"/>
          </a:xfrm>
          <a:prstGeom prst="rect">
            <a:avLst/>
          </a:prstGeom>
          <a:noFill/>
          <a:ln>
            <a:noFill/>
          </a:ln>
        </p:spPr>
      </p:pic>
      <p:pic>
        <p:nvPicPr>
          <p:cNvPr id="190" name="Google Shape;190;p33"/>
          <p:cNvPicPr preferRelativeResize="0"/>
          <p:nvPr/>
        </p:nvPicPr>
        <p:blipFill>
          <a:blip r:embed="rId7">
            <a:alphaModFix/>
          </a:blip>
          <a:stretch>
            <a:fillRect/>
          </a:stretch>
        </p:blipFill>
        <p:spPr>
          <a:xfrm>
            <a:off x="1401525" y="4077388"/>
            <a:ext cx="1448853" cy="1042870"/>
          </a:xfrm>
          <a:prstGeom prst="rect">
            <a:avLst/>
          </a:prstGeom>
          <a:noFill/>
          <a:ln>
            <a:noFill/>
          </a:ln>
        </p:spPr>
      </p:pic>
      <p:pic>
        <p:nvPicPr>
          <p:cNvPr id="191" name="Google Shape;191;p33"/>
          <p:cNvPicPr preferRelativeResize="0"/>
          <p:nvPr/>
        </p:nvPicPr>
        <p:blipFill>
          <a:blip r:embed="rId8">
            <a:alphaModFix/>
          </a:blip>
          <a:stretch>
            <a:fillRect/>
          </a:stretch>
        </p:blipFill>
        <p:spPr>
          <a:xfrm>
            <a:off x="-5" y="4077391"/>
            <a:ext cx="1448853" cy="1042870"/>
          </a:xfrm>
          <a:prstGeom prst="rect">
            <a:avLst/>
          </a:prstGeom>
          <a:noFill/>
          <a:ln>
            <a:noFill/>
          </a:ln>
        </p:spPr>
      </p:pic>
      <p:sp>
        <p:nvSpPr>
          <p:cNvPr id="192" name="Google Shape;192;p33"/>
          <p:cNvSpPr txBox="1"/>
          <p:nvPr/>
        </p:nvSpPr>
        <p:spPr>
          <a:xfrm>
            <a:off x="311700" y="2374575"/>
            <a:ext cx="6452100" cy="668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Fira Sans"/>
                <a:ea typeface="Fira Sans"/>
                <a:cs typeface="Fira Sans"/>
                <a:sym typeface="Fira Sans"/>
              </a:rPr>
              <a:t>Example: Los Angeles Lakers &amp; Luka Doncic</a:t>
            </a:r>
            <a:endParaRPr sz="1800">
              <a:solidFill>
                <a:schemeClr val="dk2"/>
              </a:solidFill>
              <a:latin typeface="Fira Sans"/>
              <a:ea typeface="Fira Sans"/>
              <a:cs typeface="Fira Sans"/>
              <a:sym typeface="Fira Sans"/>
            </a:endParaRPr>
          </a:p>
        </p:txBody>
      </p:sp>
      <p:sp>
        <p:nvSpPr>
          <p:cNvPr id="193" name="Google Shape;193;p33"/>
          <p:cNvSpPr/>
          <p:nvPr/>
        </p:nvSpPr>
        <p:spPr>
          <a:xfrm>
            <a:off x="92475" y="2861513"/>
            <a:ext cx="1263900" cy="12003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194" name="Google Shape;194;p33"/>
          <p:cNvSpPr/>
          <p:nvPr/>
        </p:nvSpPr>
        <p:spPr>
          <a:xfrm>
            <a:off x="73800" y="2861525"/>
            <a:ext cx="4104300" cy="228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pSp>
        <p:nvGrpSpPr>
          <p:cNvPr id="195" name="Google Shape;195;p33"/>
          <p:cNvGrpSpPr/>
          <p:nvPr/>
        </p:nvGrpSpPr>
        <p:grpSpPr>
          <a:xfrm>
            <a:off x="19276" y="2756505"/>
            <a:ext cx="1410300" cy="1410300"/>
            <a:chOff x="5817126" y="2874342"/>
            <a:chExt cx="1410300" cy="1410300"/>
          </a:xfrm>
        </p:grpSpPr>
        <p:sp>
          <p:nvSpPr>
            <p:cNvPr id="196" name="Google Shape;196;p33"/>
            <p:cNvSpPr/>
            <p:nvPr/>
          </p:nvSpPr>
          <p:spPr>
            <a:xfrm rot="2700000">
              <a:off x="5638534" y="3466001"/>
              <a:ext cx="1767484" cy="226981"/>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
          <p:nvSpPr>
            <p:cNvPr id="197" name="Google Shape;197;p33"/>
            <p:cNvSpPr/>
            <p:nvPr/>
          </p:nvSpPr>
          <p:spPr>
            <a:xfrm rot="-2700000">
              <a:off x="5638534" y="3466001"/>
              <a:ext cx="1767484" cy="226981"/>
            </a:xfrm>
            <a:prstGeom prst="rect">
              <a:avLst/>
            </a:prstGeom>
            <a:solidFill>
              <a:srgbClr val="FF0000"/>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grpSp>
      <p:sp>
        <p:nvSpPr>
          <p:cNvPr id="198" name="Google Shape;198;p33"/>
          <p:cNvSpPr/>
          <p:nvPr/>
        </p:nvSpPr>
        <p:spPr>
          <a:xfrm>
            <a:off x="4483375" y="3188950"/>
            <a:ext cx="2229000" cy="1362600"/>
          </a:xfrm>
          <a:prstGeom prst="rightArrowCallout">
            <a:avLst>
              <a:gd fmla="val 25000" name="adj1"/>
              <a:gd fmla="val 25000" name="adj2"/>
              <a:gd fmla="val 25000" name="adj3"/>
              <a:gd fmla="val 51378" name="adj4"/>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ru">
                <a:latin typeface="Fira Sans"/>
                <a:ea typeface="Fira Sans"/>
                <a:cs typeface="Fira Sans"/>
                <a:sym typeface="Fira Sans"/>
              </a:rPr>
              <a:t>Player Coalition</a:t>
            </a:r>
            <a:endParaRPr>
              <a:latin typeface="Fira Sans"/>
              <a:ea typeface="Fira Sans"/>
              <a:cs typeface="Fira Sans"/>
              <a:sym typeface="Fira Sans"/>
            </a:endParaRPr>
          </a:p>
        </p:txBody>
      </p:sp>
      <p:sp>
        <p:nvSpPr>
          <p:cNvPr id="199" name="Google Shape;199;p33"/>
          <p:cNvSpPr txBox="1"/>
          <p:nvPr/>
        </p:nvSpPr>
        <p:spPr>
          <a:xfrm>
            <a:off x="6763800" y="3666400"/>
            <a:ext cx="2038500" cy="40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Fira Sans"/>
                <a:ea typeface="Fira Sans"/>
                <a:cs typeface="Fira Sans"/>
                <a:sym typeface="Fira Sans"/>
              </a:rPr>
              <a:t>Point Differential</a:t>
            </a:r>
            <a:endParaRPr sz="1800">
              <a:solidFill>
                <a:schemeClr val="dk2"/>
              </a:solidFill>
              <a:latin typeface="Fira Sans"/>
              <a:ea typeface="Fira Sans"/>
              <a:cs typeface="Fira Sans"/>
              <a:sym typeface="Fira Sans"/>
            </a:endParaRPr>
          </a:p>
        </p:txBody>
      </p:sp>
      <p:sp>
        <p:nvSpPr>
          <p:cNvPr id="200" name="Google Shape;200;p33"/>
          <p:cNvSpPr/>
          <p:nvPr/>
        </p:nvSpPr>
        <p:spPr>
          <a:xfrm>
            <a:off x="73800" y="2861525"/>
            <a:ext cx="2776500" cy="2289600"/>
          </a:xfrm>
          <a:prstGeom prst="rect">
            <a:avLst/>
          </a:prstGeom>
          <a:noFill/>
          <a:ln cap="flat" cmpd="sng" w="28575">
            <a:solidFill>
              <a:srgbClr val="6AA84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3"/>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xit" presetID="1" presetSubtype="0">
                                  <p:stCondLst>
                                    <p:cond delay="0"/>
                                  </p:stCondLst>
                                  <p:childTnLst>
                                    <p:set>
                                      <p:cBhvr>
                                        <p:cTn dur="1" fill="hold">
                                          <p:stCondLst>
                                            <p:cond delay="0"/>
                                          </p:stCondLst>
                                        </p:cTn>
                                        <p:tgtEl>
                                          <p:spTgt spid="195"/>
                                        </p:tgtEl>
                                        <p:attrNameLst>
                                          <p:attrName>style.visibility</p:attrName>
                                        </p:attrNameLst>
                                      </p:cBhvr>
                                      <p:to>
                                        <p:strVal val="hidden"/>
                                      </p:to>
                                    </p:set>
                                  </p:childTnLst>
                                </p:cTn>
                              </p:par>
                              <p:par>
                                <p:cTn fill="hold" nodeType="withEffect" presetClass="exit" presetID="1" presetSubtype="0">
                                  <p:stCondLst>
                                    <p:cond delay="0"/>
                                  </p:stCondLst>
                                  <p:childTnLst>
                                    <p:set>
                                      <p:cBhvr>
                                        <p:cTn dur="1" fill="hold">
                                          <p:stCondLst>
                                            <p:cond delay="0"/>
                                          </p:stCondLst>
                                        </p:cTn>
                                        <p:tgtEl>
                                          <p:spTgt spid="194"/>
                                        </p:tgtEl>
                                        <p:attrNameLst>
                                          <p:attrName>style.visibility</p:attrName>
                                        </p:attrNameLst>
                                      </p:cBhvr>
                                      <p:to>
                                        <p:strVal val="hidden"/>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4"/>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Existing Method #2: SHAP</a:t>
            </a:r>
            <a:endParaRPr/>
          </a:p>
        </p:txBody>
      </p:sp>
      <p:sp>
        <p:nvSpPr>
          <p:cNvPr id="206" name="Google Shape;206;p34"/>
          <p:cNvSpPr txBox="1"/>
          <p:nvPr>
            <p:ph idx="1" type="body"/>
          </p:nvPr>
        </p:nvSpPr>
        <p:spPr>
          <a:xfrm>
            <a:off x="311700" y="847675"/>
            <a:ext cx="8520600" cy="172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High-Level Idea:</a:t>
            </a:r>
            <a:endParaRPr/>
          </a:p>
          <a:p>
            <a:pPr indent="-342900" lvl="0" marL="457200" rtl="0" algn="l">
              <a:spcBef>
                <a:spcPts val="0"/>
              </a:spcBef>
              <a:spcAft>
                <a:spcPts val="0"/>
              </a:spcAft>
              <a:buSzPts val="1800"/>
              <a:buChar char="●"/>
            </a:pPr>
            <a:r>
              <a:rPr lang="ru"/>
              <a:t>How do we determine the contribution of a “player” to a group outcome?</a:t>
            </a:r>
            <a:endParaRPr/>
          </a:p>
          <a:p>
            <a:pPr indent="0" lvl="0" marL="0" rtl="0" algn="l">
              <a:spcBef>
                <a:spcPts val="1000"/>
              </a:spcBef>
              <a:spcAft>
                <a:spcPts val="0"/>
              </a:spcAft>
              <a:buNone/>
            </a:pPr>
            <a:r>
              <a:rPr lang="ru"/>
              <a:t>Proposed Solution:</a:t>
            </a:r>
            <a:endParaRPr/>
          </a:p>
          <a:p>
            <a:pPr indent="-342900" lvl="0" marL="457200" rtl="0" algn="l">
              <a:spcBef>
                <a:spcPts val="0"/>
              </a:spcBef>
              <a:spcAft>
                <a:spcPts val="1000"/>
              </a:spcAft>
              <a:buSzPts val="1800"/>
              <a:buChar char="●"/>
            </a:pPr>
            <a:r>
              <a:rPr lang="ru"/>
              <a:t>Examine performance of group under each combination of players.</a:t>
            </a:r>
            <a:endParaRPr/>
          </a:p>
        </p:txBody>
      </p:sp>
      <p:pic>
        <p:nvPicPr>
          <p:cNvPr id="207" name="Google Shape;207;p34"/>
          <p:cNvPicPr preferRelativeResize="0"/>
          <p:nvPr/>
        </p:nvPicPr>
        <p:blipFill>
          <a:blip r:embed="rId3">
            <a:alphaModFix/>
          </a:blip>
          <a:stretch>
            <a:fillRect/>
          </a:stretch>
        </p:blipFill>
        <p:spPr>
          <a:xfrm>
            <a:off x="902563" y="2876575"/>
            <a:ext cx="7338883" cy="2266925"/>
          </a:xfrm>
          <a:prstGeom prst="rect">
            <a:avLst/>
          </a:prstGeom>
          <a:noFill/>
          <a:ln>
            <a:noFill/>
          </a:ln>
        </p:spPr>
      </p:pic>
      <p:sp>
        <p:nvSpPr>
          <p:cNvPr id="208" name="Google Shape;208;p34"/>
          <p:cNvSpPr txBox="1"/>
          <p:nvPr/>
        </p:nvSpPr>
        <p:spPr>
          <a:xfrm>
            <a:off x="311700" y="2413675"/>
            <a:ext cx="1165800" cy="46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2"/>
                </a:solidFill>
                <a:latin typeface="Fira Sans"/>
                <a:ea typeface="Fira Sans"/>
                <a:cs typeface="Fira Sans"/>
                <a:sym typeface="Fira Sans"/>
              </a:rPr>
              <a:t>In Math:</a:t>
            </a:r>
            <a:endParaRPr sz="1800">
              <a:solidFill>
                <a:schemeClr val="dk2"/>
              </a:solidFill>
              <a:latin typeface="Fira Sans"/>
              <a:ea typeface="Fira Sans"/>
              <a:cs typeface="Fira Sans"/>
              <a:sym typeface="Fira Sans"/>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Feature attributions</a:t>
            </a:r>
            <a:endParaRPr/>
          </a:p>
        </p:txBody>
      </p:sp>
      <p:sp>
        <p:nvSpPr>
          <p:cNvPr id="214" name="Google Shape;214;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Feature attributions most obviously make sense for interpreting </a:t>
            </a:r>
            <a:r>
              <a:rPr b="1" lang="ru"/>
              <a:t>individual</a:t>
            </a:r>
            <a:r>
              <a:rPr lang="ru"/>
              <a:t> predictions, and not necessarily the model as a whole</a:t>
            </a:r>
            <a:endParaRPr/>
          </a:p>
          <a:p>
            <a:pPr indent="-342900" lvl="0" marL="457200" rtl="0" algn="l">
              <a:spcBef>
                <a:spcPts val="0"/>
              </a:spcBef>
              <a:spcAft>
                <a:spcPts val="0"/>
              </a:spcAft>
              <a:buSzPts val="1800"/>
              <a:buChar char="●"/>
            </a:pPr>
            <a:r>
              <a:rPr lang="ru"/>
              <a:t>You can do some obvious things (e.g. average over observations) to try to understand the model as a whole.</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8" name="Shape 218"/>
        <p:cNvGrpSpPr/>
        <p:nvPr/>
      </p:nvGrpSpPr>
      <p:grpSpPr>
        <a:xfrm>
          <a:off x="0" y="0"/>
          <a:ext cx="0" cy="0"/>
          <a:chOff x="0" y="0"/>
          <a:chExt cx="0" cy="0"/>
        </a:xfrm>
      </p:grpSpPr>
      <p:sp>
        <p:nvSpPr>
          <p:cNvPr id="219" name="Google Shape;219;p3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220" name="Google Shape;220;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20"/>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Outline</a:t>
            </a:r>
            <a:endParaRPr/>
          </a:p>
        </p:txBody>
      </p:sp>
      <p:sp>
        <p:nvSpPr>
          <p:cNvPr id="93" name="Google Shape;93;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a:t>Bias-Variance and regularization</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 name="Shape 97"/>
        <p:cNvGrpSpPr/>
        <p:nvPr/>
      </p:nvGrpSpPr>
      <p:grpSpPr>
        <a:xfrm>
          <a:off x="0" y="0"/>
          <a:ext cx="0" cy="0"/>
          <a:chOff x="0" y="0"/>
          <a:chExt cx="0" cy="0"/>
        </a:xfrm>
      </p:grpSpPr>
      <p:sp>
        <p:nvSpPr>
          <p:cNvPr id="98" name="Google Shape;98;p21"/>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Outline</a:t>
            </a:r>
            <a:endParaRPr/>
          </a:p>
        </p:txBody>
      </p:sp>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ru" strike="sngStrike"/>
              <a:t>Bias-Variance and regularization</a:t>
            </a:r>
            <a:endParaRPr strike="sngStrike"/>
          </a:p>
          <a:p>
            <a:pPr indent="-342900" lvl="0" marL="457200" rtl="0" algn="l">
              <a:spcBef>
                <a:spcPts val="0"/>
              </a:spcBef>
              <a:spcAft>
                <a:spcPts val="0"/>
              </a:spcAft>
              <a:buSzPts val="1800"/>
              <a:buChar char="●"/>
            </a:pPr>
            <a:r>
              <a:rPr lang="ru"/>
              <a:t>Interpretability for DL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ru"/>
              <a:t>Interpretability</a:t>
            </a:r>
            <a:br>
              <a:rPr lang="ru"/>
            </a:br>
            <a:r>
              <a:rPr lang="ru"/>
              <a:t>(Traditional StatML)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3"/>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Tree models</a:t>
            </a:r>
            <a:endParaRPr/>
          </a:p>
        </p:txBody>
      </p:sp>
      <p:sp>
        <p:nvSpPr>
          <p:cNvPr id="110" name="Google Shape;110;p23"/>
          <p:cNvSpPr txBox="1"/>
          <p:nvPr>
            <p:ph idx="1" type="body"/>
          </p:nvPr>
        </p:nvSpPr>
        <p:spPr>
          <a:xfrm>
            <a:off x="311700" y="1152475"/>
            <a:ext cx="4355100" cy="2939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Decision tree:</a:t>
            </a:r>
            <a:endParaRPr/>
          </a:p>
          <a:p>
            <a:pPr indent="-342900" lvl="0" marL="457200" rtl="0" algn="l">
              <a:spcBef>
                <a:spcPts val="1200"/>
              </a:spcBef>
              <a:spcAft>
                <a:spcPts val="0"/>
              </a:spcAft>
              <a:buSzPts val="1800"/>
              <a:buChar char="●"/>
            </a:pPr>
            <a:r>
              <a:rPr lang="ru"/>
              <a:t>Just plot it as a tree and look at it (scikit-learn has built-in ways to do this, or do it manually and make it look nice)</a:t>
            </a:r>
            <a:endParaRPr/>
          </a:p>
          <a:p>
            <a:pPr indent="-342900" lvl="0" marL="457200" rtl="0" algn="l">
              <a:spcBef>
                <a:spcPts val="0"/>
              </a:spcBef>
              <a:spcAft>
                <a:spcPts val="0"/>
              </a:spcAft>
              <a:buSzPts val="1800"/>
              <a:buChar char="●"/>
            </a:pPr>
            <a:r>
              <a:rPr lang="ru"/>
              <a:t>Hopefully it’s not too big</a:t>
            </a:r>
            <a:endParaRPr/>
          </a:p>
          <a:p>
            <a:pPr indent="-342900" lvl="0" marL="457200" rtl="0" algn="l">
              <a:spcBef>
                <a:spcPts val="0"/>
              </a:spcBef>
              <a:spcAft>
                <a:spcPts val="0"/>
              </a:spcAft>
              <a:buSzPts val="1800"/>
              <a:buChar char="●"/>
            </a:pPr>
            <a:r>
              <a:rPr lang="ru"/>
              <a:t>Can maybe represent how the training data is filtered by the tree?</a:t>
            </a:r>
            <a:endParaRPr/>
          </a:p>
        </p:txBody>
      </p:sp>
      <p:pic>
        <p:nvPicPr>
          <p:cNvPr id="111" name="Google Shape;111;p23"/>
          <p:cNvPicPr preferRelativeResize="0"/>
          <p:nvPr/>
        </p:nvPicPr>
        <p:blipFill>
          <a:blip r:embed="rId3">
            <a:alphaModFix/>
          </a:blip>
          <a:stretch>
            <a:fillRect/>
          </a:stretch>
        </p:blipFill>
        <p:spPr>
          <a:xfrm>
            <a:off x="4457902" y="630813"/>
            <a:ext cx="4555924" cy="3881875"/>
          </a:xfrm>
          <a:prstGeom prst="rect">
            <a:avLst/>
          </a:prstGeom>
          <a:noFill/>
          <a:ln>
            <a:noFill/>
          </a:ln>
        </p:spPr>
      </p:pic>
      <p:sp>
        <p:nvSpPr>
          <p:cNvPr id="112" name="Google Shape;112;p23"/>
          <p:cNvSpPr txBox="1"/>
          <p:nvPr/>
        </p:nvSpPr>
        <p:spPr>
          <a:xfrm>
            <a:off x="0" y="4743300"/>
            <a:ext cx="57723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900" u="sng">
                <a:solidFill>
                  <a:schemeClr val="hlink"/>
                </a:solidFill>
                <a:latin typeface="Courier New"/>
                <a:ea typeface="Courier New"/>
                <a:cs typeface="Courier New"/>
                <a:sym typeface="Courier New"/>
                <a:hlinkClick r:id="rId4"/>
              </a:rPr>
              <a:t>https://vdsbook.com/12-rf#the-classification-and-regression-trees-algorithm</a:t>
            </a:r>
            <a:endParaRPr sz="900">
              <a:latin typeface="Courier New"/>
              <a:ea typeface="Courier New"/>
              <a:cs typeface="Courier New"/>
              <a:sym typeface="Courier New"/>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4"/>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Tree models</a:t>
            </a:r>
            <a:endParaRPr/>
          </a:p>
        </p:txBody>
      </p:sp>
      <p:sp>
        <p:nvSpPr>
          <p:cNvPr id="118" name="Google Shape;118;p24"/>
          <p:cNvSpPr txBox="1"/>
          <p:nvPr>
            <p:ph idx="1" type="body"/>
          </p:nvPr>
        </p:nvSpPr>
        <p:spPr>
          <a:xfrm>
            <a:off x="311700" y="1152475"/>
            <a:ext cx="45897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Random forest</a:t>
            </a:r>
            <a:endParaRPr/>
          </a:p>
          <a:p>
            <a:pPr indent="-342900" lvl="0" marL="457200" rtl="0" algn="l">
              <a:spcBef>
                <a:spcPts val="1200"/>
              </a:spcBef>
              <a:spcAft>
                <a:spcPts val="0"/>
              </a:spcAft>
              <a:buSzPts val="1800"/>
              <a:buChar char="●"/>
            </a:pPr>
            <a:r>
              <a:rPr lang="ru"/>
              <a:t>Too many trees to plot them!</a:t>
            </a:r>
            <a:endParaRPr/>
          </a:p>
          <a:p>
            <a:pPr indent="-342900" lvl="0" marL="457200" rtl="0" algn="l">
              <a:spcBef>
                <a:spcPts val="0"/>
              </a:spcBef>
              <a:spcAft>
                <a:spcPts val="0"/>
              </a:spcAft>
              <a:buSzPts val="1800"/>
              <a:buChar char="●"/>
            </a:pPr>
            <a:r>
              <a:rPr lang="ru"/>
              <a:t>Measure </a:t>
            </a:r>
            <a:r>
              <a:rPr b="1" lang="ru"/>
              <a:t>feature importance</a:t>
            </a:r>
            <a:endParaRPr/>
          </a:p>
          <a:p>
            <a:pPr indent="-317500" lvl="1" marL="914400" rtl="0" algn="l">
              <a:spcBef>
                <a:spcPts val="0"/>
              </a:spcBef>
              <a:spcAft>
                <a:spcPts val="0"/>
              </a:spcAft>
              <a:buSzPts val="1400"/>
              <a:buChar char="○"/>
            </a:pPr>
            <a:r>
              <a:rPr b="1" lang="ru"/>
              <a:t>permutation</a:t>
            </a:r>
            <a:r>
              <a:rPr lang="ru"/>
              <a:t>: measure how performance (e.g. out of bag error) changes if you randomly permute one of the features.</a:t>
            </a:r>
            <a:endParaRPr/>
          </a:p>
          <a:p>
            <a:pPr indent="-317500" lvl="1" marL="914400" rtl="0" algn="l">
              <a:spcBef>
                <a:spcPts val="0"/>
              </a:spcBef>
              <a:spcAft>
                <a:spcPts val="0"/>
              </a:spcAft>
              <a:buSzPts val="1400"/>
              <a:buChar char="○"/>
            </a:pPr>
            <a:r>
              <a:rPr b="1" lang="ru"/>
              <a:t>Gini impurity</a:t>
            </a:r>
            <a:r>
              <a:rPr lang="ru"/>
              <a:t>: measure how much the “impurity” decreases in splits involving each variable</a:t>
            </a:r>
            <a:endParaRPr/>
          </a:p>
          <a:p>
            <a:pPr indent="-317500" lvl="1" marL="914400" rtl="0" algn="l">
              <a:spcBef>
                <a:spcPts val="0"/>
              </a:spcBef>
              <a:spcAft>
                <a:spcPts val="0"/>
              </a:spcAft>
              <a:buSzPts val="1400"/>
              <a:buChar char="○"/>
            </a:pPr>
            <a:r>
              <a:rPr b="1" lang="ru"/>
              <a:t>Mean Decrease in Impurity</a:t>
            </a:r>
            <a:endParaRPr b="1"/>
          </a:p>
        </p:txBody>
      </p:sp>
      <p:sp>
        <p:nvSpPr>
          <p:cNvPr id="119" name="Google Shape;119;p24"/>
          <p:cNvSpPr txBox="1"/>
          <p:nvPr/>
        </p:nvSpPr>
        <p:spPr>
          <a:xfrm>
            <a:off x="0" y="4743300"/>
            <a:ext cx="595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900" u="sng">
                <a:solidFill>
                  <a:schemeClr val="hlink"/>
                </a:solidFill>
                <a:latin typeface="Courier New"/>
                <a:ea typeface="Courier New"/>
                <a:cs typeface="Courier New"/>
                <a:sym typeface="Courier New"/>
                <a:hlinkClick r:id="rId3"/>
              </a:rPr>
              <a:t>https://vdsbook.com/12-rf#random-forest-feature-importance-measures</a:t>
            </a:r>
            <a:endParaRPr sz="900">
              <a:latin typeface="Courier New"/>
              <a:ea typeface="Courier New"/>
              <a:cs typeface="Courier New"/>
              <a:sym typeface="Courier New"/>
            </a:endParaRPr>
          </a:p>
        </p:txBody>
      </p:sp>
      <p:pic>
        <p:nvPicPr>
          <p:cNvPr id="120" name="Google Shape;120;p24"/>
          <p:cNvPicPr preferRelativeResize="0"/>
          <p:nvPr/>
        </p:nvPicPr>
        <p:blipFill>
          <a:blip r:embed="rId4">
            <a:alphaModFix/>
          </a:blip>
          <a:stretch>
            <a:fillRect/>
          </a:stretch>
        </p:blipFill>
        <p:spPr>
          <a:xfrm>
            <a:off x="4827575" y="216425"/>
            <a:ext cx="4172401" cy="2384229"/>
          </a:xfrm>
          <a:prstGeom prst="rect">
            <a:avLst/>
          </a:prstGeom>
          <a:noFill/>
          <a:ln>
            <a:noFill/>
          </a:ln>
        </p:spPr>
      </p:pic>
      <p:pic>
        <p:nvPicPr>
          <p:cNvPr id="121" name="Google Shape;121;p24"/>
          <p:cNvPicPr preferRelativeResize="0"/>
          <p:nvPr/>
        </p:nvPicPr>
        <p:blipFill>
          <a:blip r:embed="rId5">
            <a:alphaModFix/>
          </a:blip>
          <a:stretch>
            <a:fillRect/>
          </a:stretch>
        </p:blipFill>
        <p:spPr>
          <a:xfrm>
            <a:off x="4827575" y="2635800"/>
            <a:ext cx="4172381" cy="23842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Tree models</a:t>
            </a:r>
            <a:endParaRPr/>
          </a:p>
        </p:txBody>
      </p:sp>
      <p:sp>
        <p:nvSpPr>
          <p:cNvPr id="127" name="Google Shape;127;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Remember that there are also other tree models, some of which are very interpretable!</a:t>
            </a:r>
            <a:endParaRPr/>
          </a:p>
          <a:p>
            <a:pPr indent="0" lvl="0" marL="0" rtl="0" algn="l">
              <a:spcBef>
                <a:spcPts val="1200"/>
              </a:spcBef>
              <a:spcAft>
                <a:spcPts val="1200"/>
              </a:spcAft>
              <a:buNone/>
            </a:pPr>
            <a:r>
              <a:rPr lang="ru" u="sng">
                <a:solidFill>
                  <a:schemeClr val="hlink"/>
                </a:solidFill>
                <a:hlinkClick r:id="rId3"/>
              </a:rPr>
              <a:t>https://github.com/csinva/imodels</a:t>
            </a:r>
            <a:r>
              <a:rPr lang="ru"/>
              <a:t> ← good stuff from Bin’s group</a:t>
            </a:r>
            <a:endParaRPr/>
          </a:p>
        </p:txBody>
      </p:sp>
      <p:pic>
        <p:nvPicPr>
          <p:cNvPr id="128" name="Google Shape;128;p25"/>
          <p:cNvPicPr preferRelativeResize="0"/>
          <p:nvPr/>
        </p:nvPicPr>
        <p:blipFill>
          <a:blip r:embed="rId4">
            <a:alphaModFix/>
          </a:blip>
          <a:stretch>
            <a:fillRect/>
          </a:stretch>
        </p:blipFill>
        <p:spPr>
          <a:xfrm>
            <a:off x="387925" y="2571750"/>
            <a:ext cx="3601800" cy="2353000"/>
          </a:xfrm>
          <a:prstGeom prst="rect">
            <a:avLst/>
          </a:prstGeom>
          <a:noFill/>
          <a:ln>
            <a:noFill/>
          </a:ln>
        </p:spPr>
      </p:pic>
      <p:pic>
        <p:nvPicPr>
          <p:cNvPr id="129" name="Google Shape;129;p25"/>
          <p:cNvPicPr preferRelativeResize="0"/>
          <p:nvPr/>
        </p:nvPicPr>
        <p:blipFill>
          <a:blip r:embed="rId5">
            <a:alphaModFix/>
          </a:blip>
          <a:stretch>
            <a:fillRect/>
          </a:stretch>
        </p:blipFill>
        <p:spPr>
          <a:xfrm>
            <a:off x="4514597" y="2528825"/>
            <a:ext cx="2970875" cy="2286450"/>
          </a:xfrm>
          <a:prstGeom prst="rect">
            <a:avLst/>
          </a:prstGeom>
          <a:noFill/>
          <a:ln>
            <a:noFill/>
          </a:ln>
        </p:spPr>
      </p:pic>
      <p:sp>
        <p:nvSpPr>
          <p:cNvPr id="130" name="Google Shape;130;p25"/>
          <p:cNvSpPr txBox="1"/>
          <p:nvPr/>
        </p:nvSpPr>
        <p:spPr>
          <a:xfrm>
            <a:off x="387925" y="2467425"/>
            <a:ext cx="9045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Garamond"/>
                <a:ea typeface="Garamond"/>
                <a:cs typeface="Garamond"/>
                <a:sym typeface="Garamond"/>
              </a:rPr>
              <a:t>CART</a:t>
            </a:r>
            <a:endParaRPr sz="1800">
              <a:solidFill>
                <a:schemeClr val="dk1"/>
              </a:solidFill>
              <a:latin typeface="Garamond"/>
              <a:ea typeface="Garamond"/>
              <a:cs typeface="Garamond"/>
              <a:sym typeface="Garamond"/>
            </a:endParaRPr>
          </a:p>
        </p:txBody>
      </p:sp>
      <p:sp>
        <p:nvSpPr>
          <p:cNvPr id="131" name="Google Shape;131;p25"/>
          <p:cNvSpPr txBox="1"/>
          <p:nvPr/>
        </p:nvSpPr>
        <p:spPr>
          <a:xfrm>
            <a:off x="4581450" y="2467425"/>
            <a:ext cx="904500" cy="45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ru" sz="1800">
                <a:solidFill>
                  <a:schemeClr val="dk1"/>
                </a:solidFill>
                <a:latin typeface="Garamond"/>
                <a:ea typeface="Garamond"/>
                <a:cs typeface="Garamond"/>
                <a:sym typeface="Garamond"/>
              </a:rPr>
              <a:t>FIGS</a:t>
            </a:r>
            <a:endParaRPr sz="1800">
              <a:solidFill>
                <a:schemeClr val="dk1"/>
              </a:solidFill>
              <a:latin typeface="Garamond"/>
              <a:ea typeface="Garamond"/>
              <a:cs typeface="Garamond"/>
              <a:sym typeface="Garamond"/>
            </a:endParaRPr>
          </a:p>
        </p:txBody>
      </p:sp>
      <p:sp>
        <p:nvSpPr>
          <p:cNvPr id="132" name="Google Shape;132;p25"/>
          <p:cNvSpPr txBox="1"/>
          <p:nvPr/>
        </p:nvSpPr>
        <p:spPr>
          <a:xfrm>
            <a:off x="5490300" y="4743300"/>
            <a:ext cx="3653700" cy="369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ru" sz="1200" u="sng">
                <a:solidFill>
                  <a:schemeClr val="hlink"/>
                </a:solidFill>
                <a:latin typeface="Courier New"/>
                <a:ea typeface="Courier New"/>
                <a:cs typeface="Courier New"/>
                <a:sym typeface="Courier New"/>
                <a:hlinkClick r:id="rId6"/>
              </a:rPr>
              <a:t>https://arxiv.org/pdf/2201.11931</a:t>
            </a:r>
            <a:endParaRPr sz="1200">
              <a:latin typeface="Courier New"/>
              <a:ea typeface="Courier New"/>
              <a:cs typeface="Courier New"/>
              <a:sym typeface="Courier New"/>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6"/>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models</a:t>
            </a:r>
            <a:endParaRPr/>
          </a:p>
        </p:txBody>
      </p:sp>
      <p:sp>
        <p:nvSpPr>
          <p:cNvPr id="138" name="Google Shape;138;p26"/>
          <p:cNvSpPr txBox="1"/>
          <p:nvPr>
            <p:ph idx="1" type="body"/>
          </p:nvPr>
        </p:nvSpPr>
        <p:spPr>
          <a:xfrm>
            <a:off x="311700" y="742450"/>
            <a:ext cx="8520600" cy="4000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ru"/>
              <a:t>Interpret by </a:t>
            </a:r>
            <a:r>
              <a:rPr b="1" lang="ru"/>
              <a:t>looking at coefficients</a:t>
            </a:r>
            <a:endParaRPr/>
          </a:p>
          <a:p>
            <a:pPr indent="-342900" lvl="0" marL="457200" rtl="0" algn="l">
              <a:spcBef>
                <a:spcPts val="1200"/>
              </a:spcBef>
              <a:spcAft>
                <a:spcPts val="0"/>
              </a:spcAft>
              <a:buSzPts val="1800"/>
              <a:buChar char="●"/>
            </a:pPr>
            <a:r>
              <a:rPr b="1" lang="ru"/>
              <a:t>Intercept:</a:t>
            </a:r>
            <a:r>
              <a:rPr lang="ru"/>
              <a:t> the prediction you’ll make for an observation where all variables are zero (???). This usually doesn’t make much sense. To improve interpretability, can center all the variables. Then the intercept will be the prediction for the “average” observation.</a:t>
            </a:r>
            <a:endParaRPr/>
          </a:p>
          <a:p>
            <a:pPr indent="-342900" lvl="0" marL="457200" rtl="0" algn="l">
              <a:spcBef>
                <a:spcPts val="0"/>
              </a:spcBef>
              <a:spcAft>
                <a:spcPts val="0"/>
              </a:spcAft>
              <a:buSzPts val="1800"/>
              <a:buChar char="●"/>
            </a:pPr>
            <a:r>
              <a:rPr b="1" lang="ru"/>
              <a:t>Other coefficients:</a:t>
            </a:r>
            <a:r>
              <a:rPr lang="ru"/>
              <a:t> “holding all other variables constant, an increase of 1 in this variable changes our prediction by [coefficient]”. Does this make sense when variables are correlated? Also won’t work if you have nonlinear terms or interaction terms.</a:t>
            </a:r>
            <a:endParaRPr/>
          </a:p>
          <a:p>
            <a:pPr indent="-342900" lvl="0" marL="457200" rtl="0" algn="l">
              <a:spcBef>
                <a:spcPts val="0"/>
              </a:spcBef>
              <a:spcAft>
                <a:spcPts val="0"/>
              </a:spcAft>
              <a:buSzPts val="1800"/>
              <a:buChar char="●"/>
            </a:pPr>
            <a:r>
              <a:rPr b="1" lang="ru"/>
              <a:t>Comparing coefficients:</a:t>
            </a:r>
            <a:r>
              <a:rPr lang="ru"/>
              <a:t> It does not make sense to compare the magnitude of coefficients to measure their “importance” unless the variables are on the same scale. Still doesn’t make much sense if variables are correlated though.</a:t>
            </a:r>
            <a:endParaRPr/>
          </a:p>
          <a:p>
            <a:pPr indent="-342900" lvl="0" marL="457200" rtl="0" algn="l">
              <a:spcBef>
                <a:spcPts val="0"/>
              </a:spcBef>
              <a:spcAft>
                <a:spcPts val="0"/>
              </a:spcAft>
              <a:buSzPts val="1800"/>
              <a:buChar char="●"/>
            </a:pPr>
            <a:r>
              <a:rPr b="1" lang="ru"/>
              <a:t>Significance:</a:t>
            </a:r>
            <a:r>
              <a:rPr lang="ru"/>
              <a:t> a statement about the magnitude of the coefficient relative to its variability. Hard to interpret usefully in a domain context.</a:t>
            </a:r>
            <a:endParaRPr/>
          </a:p>
        </p:txBody>
      </p:sp>
      <p:sp>
        <p:nvSpPr>
          <p:cNvPr id="139" name="Google Shape;139;p26"/>
          <p:cNvSpPr txBox="1"/>
          <p:nvPr/>
        </p:nvSpPr>
        <p:spPr>
          <a:xfrm>
            <a:off x="0" y="4743300"/>
            <a:ext cx="5956500" cy="323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ru" sz="900" u="sng">
                <a:solidFill>
                  <a:schemeClr val="hlink"/>
                </a:solidFill>
                <a:latin typeface="Courier New"/>
                <a:ea typeface="Courier New"/>
                <a:cs typeface="Courier New"/>
                <a:sym typeface="Courier New"/>
                <a:hlinkClick r:id="rId3"/>
              </a:rPr>
              <a:t>https://vdsbook.com/10-ls_continued#linear-fits-with-multiple-predictive-features</a:t>
            </a:r>
            <a:endParaRPr sz="900">
              <a:latin typeface="Courier New"/>
              <a:ea typeface="Courier New"/>
              <a:cs typeface="Courier New"/>
              <a:sym typeface="Courier New"/>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7"/>
          <p:cNvSpPr txBox="1"/>
          <p:nvPr>
            <p:ph type="title"/>
          </p:nvPr>
        </p:nvSpPr>
        <p:spPr>
          <a:xfrm>
            <a:off x="311700" y="216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Linear models: logistic regression</a:t>
            </a:r>
            <a:endParaRPr/>
          </a:p>
        </p:txBody>
      </p:sp>
      <p:sp>
        <p:nvSpPr>
          <p:cNvPr id="145" name="Google Shape;145;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ru"/>
              <a:t>Interpretation becomes a little more tricky.</a:t>
            </a:r>
            <a:endParaRPr/>
          </a:p>
          <a:p>
            <a:pPr indent="0" lvl="0" marL="0" rtl="0" algn="l">
              <a:spcBef>
                <a:spcPts val="1200"/>
              </a:spcBef>
              <a:spcAft>
                <a:spcPts val="1200"/>
              </a:spcAft>
              <a:buNone/>
            </a:pPr>
            <a:r>
              <a:rPr lang="ru"/>
              <a:t>We are linearly modeling the log-odds: log(p/(1-p)). So “with an increase of 1 in ___ while holding all other variables constant, the model predicts a change in the log-odds of [coefficient]”</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