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B09391"/>
    <a:srgbClr val="BE867B"/>
    <a:srgbClr val="CC7D64"/>
    <a:srgbClr val="DC7A4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1"/>
    <p:restoredTop sz="94699"/>
  </p:normalViewPr>
  <p:slideViewPr>
    <p:cSldViewPr snapToGrid="0">
      <p:cViewPr varScale="1">
        <p:scale>
          <a:sx n="115" d="100"/>
          <a:sy n="115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6B0E3-2EE7-41C0-8B75-10549B1491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7C413-FD24-4740-ABBF-F60B76AF873A}">
      <dgm:prSet/>
      <dgm:spPr/>
      <dgm:t>
        <a:bodyPr/>
        <a:lstStyle/>
        <a:p>
          <a:r>
            <a:rPr lang="en-US" dirty="0"/>
            <a:t>The application </a:t>
          </a:r>
          <a:r>
            <a:rPr lang="en-US" altLang="zh-CN" dirty="0"/>
            <a:t>uses the Model-View-Controller (MVC) design pattern to structure its applications</a:t>
          </a:r>
          <a:endParaRPr lang="en-US" dirty="0"/>
        </a:p>
      </dgm:t>
    </dgm:pt>
    <dgm:pt modelId="{5C867FC0-A828-48B2-9761-B144B2D2D0DD}" type="parTrans" cxnId="{B14D9CD6-3859-49C3-AAB7-C738092F2262}">
      <dgm:prSet/>
      <dgm:spPr/>
      <dgm:t>
        <a:bodyPr/>
        <a:lstStyle/>
        <a:p>
          <a:endParaRPr lang="en-US"/>
        </a:p>
      </dgm:t>
    </dgm:pt>
    <dgm:pt modelId="{65B49DB9-14AB-4BB4-8783-450052BBE65D}" type="sibTrans" cxnId="{B14D9CD6-3859-49C3-AAB7-C738092F2262}">
      <dgm:prSet/>
      <dgm:spPr/>
      <dgm:t>
        <a:bodyPr/>
        <a:lstStyle/>
        <a:p>
          <a:endParaRPr lang="en-US"/>
        </a:p>
      </dgm:t>
    </dgm:pt>
    <dgm:pt modelId="{CE26A4A9-BF80-4455-9806-99909D78B762}">
      <dgm:prSet/>
      <dgm:spPr/>
      <dgm:t>
        <a:bodyPr/>
        <a:lstStyle/>
        <a:p>
          <a:r>
            <a:rPr lang="en-US" dirty="0"/>
            <a:t>Business layer- Model classes</a:t>
          </a:r>
        </a:p>
      </dgm:t>
    </dgm:pt>
    <dgm:pt modelId="{60033807-6EA9-4393-94FE-8CBA7D7F1B52}" type="parTrans" cxnId="{B9E48B7A-1301-48DA-AFF6-29C023447F65}">
      <dgm:prSet/>
      <dgm:spPr/>
      <dgm:t>
        <a:bodyPr/>
        <a:lstStyle/>
        <a:p>
          <a:endParaRPr lang="en-US"/>
        </a:p>
      </dgm:t>
    </dgm:pt>
    <dgm:pt modelId="{3431555F-3F8C-4B41-B419-94519B0A41BE}" type="sibTrans" cxnId="{B9E48B7A-1301-48DA-AFF6-29C023447F65}">
      <dgm:prSet/>
      <dgm:spPr/>
      <dgm:t>
        <a:bodyPr/>
        <a:lstStyle/>
        <a:p>
          <a:endParaRPr lang="en-US"/>
        </a:p>
      </dgm:t>
    </dgm:pt>
    <dgm:pt modelId="{F078B6AD-8170-495F-9F68-42E7EA3218C2}">
      <dgm:prSet/>
      <dgm:spPr/>
      <dgm:t>
        <a:bodyPr/>
        <a:lstStyle/>
        <a:p>
          <a:r>
            <a:rPr lang="en-US" dirty="0"/>
            <a:t>Middle layer- Controller classes</a:t>
          </a:r>
        </a:p>
      </dgm:t>
    </dgm:pt>
    <dgm:pt modelId="{B258209E-B825-4B98-A35B-DAA94617D419}" type="parTrans" cxnId="{03581F2C-D4C2-466F-9190-99F361C20C76}">
      <dgm:prSet/>
      <dgm:spPr/>
      <dgm:t>
        <a:bodyPr/>
        <a:lstStyle/>
        <a:p>
          <a:endParaRPr lang="en-US"/>
        </a:p>
      </dgm:t>
    </dgm:pt>
    <dgm:pt modelId="{2DA33EA1-74DB-44BE-B6C6-05A95F1AED2E}" type="sibTrans" cxnId="{03581F2C-D4C2-466F-9190-99F361C20C76}">
      <dgm:prSet/>
      <dgm:spPr/>
      <dgm:t>
        <a:bodyPr/>
        <a:lstStyle/>
        <a:p>
          <a:endParaRPr lang="en-US"/>
        </a:p>
      </dgm:t>
    </dgm:pt>
    <dgm:pt modelId="{11CB725F-3261-4D9C-96CC-92E5DACA3B4F}">
      <dgm:prSet/>
      <dgm:spPr/>
      <dgm:t>
        <a:bodyPr/>
        <a:lstStyle/>
        <a:p>
          <a:r>
            <a:rPr lang="en-US" dirty="0"/>
            <a:t>User interfaces</a:t>
          </a:r>
        </a:p>
      </dgm:t>
    </dgm:pt>
    <dgm:pt modelId="{350D5EF4-A30A-4061-9741-853B85D0B3E2}" type="parTrans" cxnId="{2BA5196F-D704-4E2A-BA15-A086B4A1CEBF}">
      <dgm:prSet/>
      <dgm:spPr/>
      <dgm:t>
        <a:bodyPr/>
        <a:lstStyle/>
        <a:p>
          <a:endParaRPr lang="en-US"/>
        </a:p>
      </dgm:t>
    </dgm:pt>
    <dgm:pt modelId="{E7BCD89B-EE8A-462E-A675-578BF7C32CC6}" type="sibTrans" cxnId="{2BA5196F-D704-4E2A-BA15-A086B4A1CEBF}">
      <dgm:prSet/>
      <dgm:spPr/>
      <dgm:t>
        <a:bodyPr/>
        <a:lstStyle/>
        <a:p>
          <a:endParaRPr lang="en-US"/>
        </a:p>
      </dgm:t>
    </dgm:pt>
    <dgm:pt modelId="{2695C273-8695-464D-870E-76BCC738801B}" type="pres">
      <dgm:prSet presAssocID="{38D6B0E3-2EE7-41C0-8B75-10549B14919B}" presName="root" presStyleCnt="0">
        <dgm:presLayoutVars>
          <dgm:dir/>
          <dgm:resizeHandles val="exact"/>
        </dgm:presLayoutVars>
      </dgm:prSet>
      <dgm:spPr/>
    </dgm:pt>
    <dgm:pt modelId="{EACDD64E-23A0-4F5A-9C5A-0FA4A178DA25}" type="pres">
      <dgm:prSet presAssocID="{8DF7C413-FD24-4740-ABBF-F60B76AF873A}" presName="compNode" presStyleCnt="0"/>
      <dgm:spPr/>
    </dgm:pt>
    <dgm:pt modelId="{DCED0AEC-B31C-4A9B-BEE4-7536B5510A04}" type="pres">
      <dgm:prSet presAssocID="{8DF7C413-FD24-4740-ABBF-F60B76AF873A}" presName="bgRect" presStyleLbl="bgShp" presStyleIdx="0" presStyleCnt="4"/>
      <dgm:spPr/>
    </dgm:pt>
    <dgm:pt modelId="{C239A180-F39E-46F3-932F-63922168F915}" type="pres">
      <dgm:prSet presAssocID="{8DF7C413-FD24-4740-ABBF-F60B76AF8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CBEBC9-BC79-433E-8D33-20516B5FC2F0}" type="pres">
      <dgm:prSet presAssocID="{8DF7C413-FD24-4740-ABBF-F60B76AF873A}" presName="spaceRect" presStyleCnt="0"/>
      <dgm:spPr/>
    </dgm:pt>
    <dgm:pt modelId="{5988CE0C-BD84-4772-A40E-2AF45E702778}" type="pres">
      <dgm:prSet presAssocID="{8DF7C413-FD24-4740-ABBF-F60B76AF873A}" presName="parTx" presStyleLbl="revTx" presStyleIdx="0" presStyleCnt="4">
        <dgm:presLayoutVars>
          <dgm:chMax val="0"/>
          <dgm:chPref val="0"/>
        </dgm:presLayoutVars>
      </dgm:prSet>
      <dgm:spPr/>
    </dgm:pt>
    <dgm:pt modelId="{CEF1DA62-EBD0-4426-9D3B-1B90ABE1E3CA}" type="pres">
      <dgm:prSet presAssocID="{65B49DB9-14AB-4BB4-8783-450052BBE65D}" presName="sibTrans" presStyleCnt="0"/>
      <dgm:spPr/>
    </dgm:pt>
    <dgm:pt modelId="{64EE3D6F-51FE-416B-AAB2-9C6FC9E6EFF9}" type="pres">
      <dgm:prSet presAssocID="{CE26A4A9-BF80-4455-9806-99909D78B762}" presName="compNode" presStyleCnt="0"/>
      <dgm:spPr/>
    </dgm:pt>
    <dgm:pt modelId="{059F326B-4735-4B2D-9497-15B4C49C382F}" type="pres">
      <dgm:prSet presAssocID="{CE26A4A9-BF80-4455-9806-99909D78B762}" presName="bgRect" presStyleLbl="bgShp" presStyleIdx="1" presStyleCnt="4"/>
      <dgm:spPr/>
    </dgm:pt>
    <dgm:pt modelId="{32FB8D95-EC71-43DE-8A9D-DC18DC824A3F}" type="pres">
      <dgm:prSet presAssocID="{CE26A4A9-BF80-4455-9806-99909D78B7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CFBBBE-406E-4507-8922-E8F6AE4F17D5}" type="pres">
      <dgm:prSet presAssocID="{CE26A4A9-BF80-4455-9806-99909D78B762}" presName="spaceRect" presStyleCnt="0"/>
      <dgm:spPr/>
    </dgm:pt>
    <dgm:pt modelId="{CDE54F77-7F0A-4448-8019-252A0AD023B6}" type="pres">
      <dgm:prSet presAssocID="{CE26A4A9-BF80-4455-9806-99909D78B762}" presName="parTx" presStyleLbl="revTx" presStyleIdx="1" presStyleCnt="4">
        <dgm:presLayoutVars>
          <dgm:chMax val="0"/>
          <dgm:chPref val="0"/>
        </dgm:presLayoutVars>
      </dgm:prSet>
      <dgm:spPr/>
    </dgm:pt>
    <dgm:pt modelId="{325B9A57-36E9-4D46-8505-2779CBD9AD85}" type="pres">
      <dgm:prSet presAssocID="{3431555F-3F8C-4B41-B419-94519B0A41BE}" presName="sibTrans" presStyleCnt="0"/>
      <dgm:spPr/>
    </dgm:pt>
    <dgm:pt modelId="{5B01A587-ADDD-43C4-ABAE-8345F99866FC}" type="pres">
      <dgm:prSet presAssocID="{F078B6AD-8170-495F-9F68-42E7EA3218C2}" presName="compNode" presStyleCnt="0"/>
      <dgm:spPr/>
    </dgm:pt>
    <dgm:pt modelId="{54237C55-58F5-4DF5-A6A6-A672F41D4D65}" type="pres">
      <dgm:prSet presAssocID="{F078B6AD-8170-495F-9F68-42E7EA3218C2}" presName="bgRect" presStyleLbl="bgShp" presStyleIdx="2" presStyleCnt="4"/>
      <dgm:spPr/>
    </dgm:pt>
    <dgm:pt modelId="{FACACAA4-7A6C-421A-B9A2-BAFF2AF06073}" type="pres">
      <dgm:prSet presAssocID="{F078B6AD-8170-495F-9F68-42E7EA3218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D3D72B8-BB7A-41A0-A8A4-4738E5ED3638}" type="pres">
      <dgm:prSet presAssocID="{F078B6AD-8170-495F-9F68-42E7EA3218C2}" presName="spaceRect" presStyleCnt="0"/>
      <dgm:spPr/>
    </dgm:pt>
    <dgm:pt modelId="{5F65950F-F55A-4E6E-8338-B69596435F01}" type="pres">
      <dgm:prSet presAssocID="{F078B6AD-8170-495F-9F68-42E7EA3218C2}" presName="parTx" presStyleLbl="revTx" presStyleIdx="2" presStyleCnt="4">
        <dgm:presLayoutVars>
          <dgm:chMax val="0"/>
          <dgm:chPref val="0"/>
        </dgm:presLayoutVars>
      </dgm:prSet>
      <dgm:spPr/>
    </dgm:pt>
    <dgm:pt modelId="{B3E57E13-4936-441B-A607-B071025FFD9C}" type="pres">
      <dgm:prSet presAssocID="{2DA33EA1-74DB-44BE-B6C6-05A95F1AED2E}" presName="sibTrans" presStyleCnt="0"/>
      <dgm:spPr/>
    </dgm:pt>
    <dgm:pt modelId="{001A4A80-6905-4217-A1BE-9B1D0FA8B6AC}" type="pres">
      <dgm:prSet presAssocID="{11CB725F-3261-4D9C-96CC-92E5DACA3B4F}" presName="compNode" presStyleCnt="0"/>
      <dgm:spPr/>
    </dgm:pt>
    <dgm:pt modelId="{D00477C7-0E3A-4034-81A3-528C7A6B0CC0}" type="pres">
      <dgm:prSet presAssocID="{11CB725F-3261-4D9C-96CC-92E5DACA3B4F}" presName="bgRect" presStyleLbl="bgShp" presStyleIdx="3" presStyleCnt="4"/>
      <dgm:spPr/>
    </dgm:pt>
    <dgm:pt modelId="{01457B71-B4DE-4899-98E7-FC011636E830}" type="pres">
      <dgm:prSet presAssocID="{11CB725F-3261-4D9C-96CC-92E5DACA3B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783D88-4863-40D8-84BA-2C9A843A5569}" type="pres">
      <dgm:prSet presAssocID="{11CB725F-3261-4D9C-96CC-92E5DACA3B4F}" presName="spaceRect" presStyleCnt="0"/>
      <dgm:spPr/>
    </dgm:pt>
    <dgm:pt modelId="{66896404-3771-40B2-A701-DFFC45DCF300}" type="pres">
      <dgm:prSet presAssocID="{11CB725F-3261-4D9C-96CC-92E5DACA3B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FF3310-D27A-417A-BC60-A9F069622F21}" type="presOf" srcId="{38D6B0E3-2EE7-41C0-8B75-10549B14919B}" destId="{2695C273-8695-464D-870E-76BCC738801B}" srcOrd="0" destOrd="0" presId="urn:microsoft.com/office/officeart/2018/2/layout/IconVerticalSolidList"/>
    <dgm:cxn modelId="{C6CBFE13-FF29-4D6E-8D70-FDE9FCBFED3C}" type="presOf" srcId="{CE26A4A9-BF80-4455-9806-99909D78B762}" destId="{CDE54F77-7F0A-4448-8019-252A0AD023B6}" srcOrd="0" destOrd="0" presId="urn:microsoft.com/office/officeart/2018/2/layout/IconVerticalSolidList"/>
    <dgm:cxn modelId="{04EC4E1F-FEF1-4D3F-80E7-D29C355242A5}" type="presOf" srcId="{F078B6AD-8170-495F-9F68-42E7EA3218C2}" destId="{5F65950F-F55A-4E6E-8338-B69596435F01}" srcOrd="0" destOrd="0" presId="urn:microsoft.com/office/officeart/2018/2/layout/IconVerticalSolidList"/>
    <dgm:cxn modelId="{03581F2C-D4C2-466F-9190-99F361C20C76}" srcId="{38D6B0E3-2EE7-41C0-8B75-10549B14919B}" destId="{F078B6AD-8170-495F-9F68-42E7EA3218C2}" srcOrd="2" destOrd="0" parTransId="{B258209E-B825-4B98-A35B-DAA94617D419}" sibTransId="{2DA33EA1-74DB-44BE-B6C6-05A95F1AED2E}"/>
    <dgm:cxn modelId="{2BA5196F-D704-4E2A-BA15-A086B4A1CEBF}" srcId="{38D6B0E3-2EE7-41C0-8B75-10549B14919B}" destId="{11CB725F-3261-4D9C-96CC-92E5DACA3B4F}" srcOrd="3" destOrd="0" parTransId="{350D5EF4-A30A-4061-9741-853B85D0B3E2}" sibTransId="{E7BCD89B-EE8A-462E-A675-578BF7C32CC6}"/>
    <dgm:cxn modelId="{B9E48B7A-1301-48DA-AFF6-29C023447F65}" srcId="{38D6B0E3-2EE7-41C0-8B75-10549B14919B}" destId="{CE26A4A9-BF80-4455-9806-99909D78B762}" srcOrd="1" destOrd="0" parTransId="{60033807-6EA9-4393-94FE-8CBA7D7F1B52}" sibTransId="{3431555F-3F8C-4B41-B419-94519B0A41BE}"/>
    <dgm:cxn modelId="{B50DF87A-EB5C-4CF9-BE2B-D8F4E198FC81}" type="presOf" srcId="{8DF7C413-FD24-4740-ABBF-F60B76AF873A}" destId="{5988CE0C-BD84-4772-A40E-2AF45E702778}" srcOrd="0" destOrd="0" presId="urn:microsoft.com/office/officeart/2018/2/layout/IconVerticalSolidList"/>
    <dgm:cxn modelId="{B14D9CD6-3859-49C3-AAB7-C738092F2262}" srcId="{38D6B0E3-2EE7-41C0-8B75-10549B14919B}" destId="{8DF7C413-FD24-4740-ABBF-F60B76AF873A}" srcOrd="0" destOrd="0" parTransId="{5C867FC0-A828-48B2-9761-B144B2D2D0DD}" sibTransId="{65B49DB9-14AB-4BB4-8783-450052BBE65D}"/>
    <dgm:cxn modelId="{07B831F3-415B-40A1-B163-33C3DDA2B2AB}" type="presOf" srcId="{11CB725F-3261-4D9C-96CC-92E5DACA3B4F}" destId="{66896404-3771-40B2-A701-DFFC45DCF300}" srcOrd="0" destOrd="0" presId="urn:microsoft.com/office/officeart/2018/2/layout/IconVerticalSolidList"/>
    <dgm:cxn modelId="{D0A93675-D99E-41F3-9AFC-E014806EE34E}" type="presParOf" srcId="{2695C273-8695-464D-870E-76BCC738801B}" destId="{EACDD64E-23A0-4F5A-9C5A-0FA4A178DA25}" srcOrd="0" destOrd="0" presId="urn:microsoft.com/office/officeart/2018/2/layout/IconVerticalSolidList"/>
    <dgm:cxn modelId="{BCD8F0FB-B2ED-489F-B493-95366E996460}" type="presParOf" srcId="{EACDD64E-23A0-4F5A-9C5A-0FA4A178DA25}" destId="{DCED0AEC-B31C-4A9B-BEE4-7536B5510A04}" srcOrd="0" destOrd="0" presId="urn:microsoft.com/office/officeart/2018/2/layout/IconVerticalSolidList"/>
    <dgm:cxn modelId="{F8DB0FF3-0D02-4DCA-9ADC-9A3E3F0C7509}" type="presParOf" srcId="{EACDD64E-23A0-4F5A-9C5A-0FA4A178DA25}" destId="{C239A180-F39E-46F3-932F-63922168F915}" srcOrd="1" destOrd="0" presId="urn:microsoft.com/office/officeart/2018/2/layout/IconVerticalSolidList"/>
    <dgm:cxn modelId="{0210ED23-4B3C-4AE3-AAA9-95134BCE3F63}" type="presParOf" srcId="{EACDD64E-23A0-4F5A-9C5A-0FA4A178DA25}" destId="{46CBEBC9-BC79-433E-8D33-20516B5FC2F0}" srcOrd="2" destOrd="0" presId="urn:microsoft.com/office/officeart/2018/2/layout/IconVerticalSolidList"/>
    <dgm:cxn modelId="{DEDF7939-F731-41FC-85F9-3BDAC88F933D}" type="presParOf" srcId="{EACDD64E-23A0-4F5A-9C5A-0FA4A178DA25}" destId="{5988CE0C-BD84-4772-A40E-2AF45E702778}" srcOrd="3" destOrd="0" presId="urn:microsoft.com/office/officeart/2018/2/layout/IconVerticalSolidList"/>
    <dgm:cxn modelId="{C85DC520-A991-431A-9705-D5D211B0E715}" type="presParOf" srcId="{2695C273-8695-464D-870E-76BCC738801B}" destId="{CEF1DA62-EBD0-4426-9D3B-1B90ABE1E3CA}" srcOrd="1" destOrd="0" presId="urn:microsoft.com/office/officeart/2018/2/layout/IconVerticalSolidList"/>
    <dgm:cxn modelId="{AC77D648-9DB1-415C-AC0D-FD07CE86A26B}" type="presParOf" srcId="{2695C273-8695-464D-870E-76BCC738801B}" destId="{64EE3D6F-51FE-416B-AAB2-9C6FC9E6EFF9}" srcOrd="2" destOrd="0" presId="urn:microsoft.com/office/officeart/2018/2/layout/IconVerticalSolidList"/>
    <dgm:cxn modelId="{4AF656CF-4968-41C0-B9C0-8EBCC097AE4A}" type="presParOf" srcId="{64EE3D6F-51FE-416B-AAB2-9C6FC9E6EFF9}" destId="{059F326B-4735-4B2D-9497-15B4C49C382F}" srcOrd="0" destOrd="0" presId="urn:microsoft.com/office/officeart/2018/2/layout/IconVerticalSolidList"/>
    <dgm:cxn modelId="{32830999-8F2F-4F34-A05A-FC3EF904C0B4}" type="presParOf" srcId="{64EE3D6F-51FE-416B-AAB2-9C6FC9E6EFF9}" destId="{32FB8D95-EC71-43DE-8A9D-DC18DC824A3F}" srcOrd="1" destOrd="0" presId="urn:microsoft.com/office/officeart/2018/2/layout/IconVerticalSolidList"/>
    <dgm:cxn modelId="{A33AC8FA-8168-4254-9674-4D5B27417E0A}" type="presParOf" srcId="{64EE3D6F-51FE-416B-AAB2-9C6FC9E6EFF9}" destId="{21CFBBBE-406E-4507-8922-E8F6AE4F17D5}" srcOrd="2" destOrd="0" presId="urn:microsoft.com/office/officeart/2018/2/layout/IconVerticalSolidList"/>
    <dgm:cxn modelId="{B72BDF93-69D9-4567-9D2E-56F2859812AA}" type="presParOf" srcId="{64EE3D6F-51FE-416B-AAB2-9C6FC9E6EFF9}" destId="{CDE54F77-7F0A-4448-8019-252A0AD023B6}" srcOrd="3" destOrd="0" presId="urn:microsoft.com/office/officeart/2018/2/layout/IconVerticalSolidList"/>
    <dgm:cxn modelId="{96AAD25F-5A6E-4A6A-8762-C38C53FC5500}" type="presParOf" srcId="{2695C273-8695-464D-870E-76BCC738801B}" destId="{325B9A57-36E9-4D46-8505-2779CBD9AD85}" srcOrd="3" destOrd="0" presId="urn:microsoft.com/office/officeart/2018/2/layout/IconVerticalSolidList"/>
    <dgm:cxn modelId="{8D6ED0C8-335D-44D9-AF5B-C5A97C2BA090}" type="presParOf" srcId="{2695C273-8695-464D-870E-76BCC738801B}" destId="{5B01A587-ADDD-43C4-ABAE-8345F99866FC}" srcOrd="4" destOrd="0" presId="urn:microsoft.com/office/officeart/2018/2/layout/IconVerticalSolidList"/>
    <dgm:cxn modelId="{4F518BFD-5252-4813-8D79-8BF4CD32B625}" type="presParOf" srcId="{5B01A587-ADDD-43C4-ABAE-8345F99866FC}" destId="{54237C55-58F5-4DF5-A6A6-A672F41D4D65}" srcOrd="0" destOrd="0" presId="urn:microsoft.com/office/officeart/2018/2/layout/IconVerticalSolidList"/>
    <dgm:cxn modelId="{33D26864-A3A4-4492-896E-489AB614212D}" type="presParOf" srcId="{5B01A587-ADDD-43C4-ABAE-8345F99866FC}" destId="{FACACAA4-7A6C-421A-B9A2-BAFF2AF06073}" srcOrd="1" destOrd="0" presId="urn:microsoft.com/office/officeart/2018/2/layout/IconVerticalSolidList"/>
    <dgm:cxn modelId="{19EAAEAE-FF3A-4768-B578-E5AA4E854561}" type="presParOf" srcId="{5B01A587-ADDD-43C4-ABAE-8345F99866FC}" destId="{CD3D72B8-BB7A-41A0-A8A4-4738E5ED3638}" srcOrd="2" destOrd="0" presId="urn:microsoft.com/office/officeart/2018/2/layout/IconVerticalSolidList"/>
    <dgm:cxn modelId="{C0AA59E4-D7F6-4888-9945-DFE5C90CC254}" type="presParOf" srcId="{5B01A587-ADDD-43C4-ABAE-8345F99866FC}" destId="{5F65950F-F55A-4E6E-8338-B69596435F01}" srcOrd="3" destOrd="0" presId="urn:microsoft.com/office/officeart/2018/2/layout/IconVerticalSolidList"/>
    <dgm:cxn modelId="{73AF0AD0-284D-4367-B774-E3BACA5FBCE1}" type="presParOf" srcId="{2695C273-8695-464D-870E-76BCC738801B}" destId="{B3E57E13-4936-441B-A607-B071025FFD9C}" srcOrd="5" destOrd="0" presId="urn:microsoft.com/office/officeart/2018/2/layout/IconVerticalSolidList"/>
    <dgm:cxn modelId="{3C30993D-E12A-4C8E-A7E9-591EE30BCBD9}" type="presParOf" srcId="{2695C273-8695-464D-870E-76BCC738801B}" destId="{001A4A80-6905-4217-A1BE-9B1D0FA8B6AC}" srcOrd="6" destOrd="0" presId="urn:microsoft.com/office/officeart/2018/2/layout/IconVerticalSolidList"/>
    <dgm:cxn modelId="{26D79095-783B-4BCC-8664-9540937DD1B3}" type="presParOf" srcId="{001A4A80-6905-4217-A1BE-9B1D0FA8B6AC}" destId="{D00477C7-0E3A-4034-81A3-528C7A6B0CC0}" srcOrd="0" destOrd="0" presId="urn:microsoft.com/office/officeart/2018/2/layout/IconVerticalSolidList"/>
    <dgm:cxn modelId="{6629191A-0884-4488-BBC2-CB0C1F32EA2E}" type="presParOf" srcId="{001A4A80-6905-4217-A1BE-9B1D0FA8B6AC}" destId="{01457B71-B4DE-4899-98E7-FC011636E830}" srcOrd="1" destOrd="0" presId="urn:microsoft.com/office/officeart/2018/2/layout/IconVerticalSolidList"/>
    <dgm:cxn modelId="{16BCB287-8D01-409D-933B-B62D7AAC011C}" type="presParOf" srcId="{001A4A80-6905-4217-A1BE-9B1D0FA8B6AC}" destId="{96783D88-4863-40D8-84BA-2C9A843A5569}" srcOrd="2" destOrd="0" presId="urn:microsoft.com/office/officeart/2018/2/layout/IconVerticalSolidList"/>
    <dgm:cxn modelId="{0697A549-C732-4AAC-A2B6-398A9E2E94F6}" type="presParOf" srcId="{001A4A80-6905-4217-A1BE-9B1D0FA8B6AC}" destId="{66896404-3771-40B2-A701-DFFC45DCF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D0AEC-B31C-4A9B-BEE4-7536B5510A04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9A180-F39E-46F3-932F-63922168F915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E0C-BD84-4772-A40E-2AF45E702778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application </a:t>
          </a:r>
          <a:r>
            <a:rPr lang="en-US" altLang="zh-CN" sz="2200" kern="1200" dirty="0"/>
            <a:t>uses the Model-View-Controller (MVC) design pattern to structure its applications</a:t>
          </a:r>
          <a:endParaRPr lang="en-US" sz="2200" kern="1200" dirty="0"/>
        </a:p>
      </dsp:txBody>
      <dsp:txXfrm>
        <a:off x="1399293" y="2390"/>
        <a:ext cx="4974520" cy="1211509"/>
      </dsp:txXfrm>
    </dsp:sp>
    <dsp:sp modelId="{059F326B-4735-4B2D-9497-15B4C49C382F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B8D95-EC71-43DE-8A9D-DC18DC824A3F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54F77-7F0A-4448-8019-252A0AD023B6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Business layer- Model classes</a:t>
          </a:r>
        </a:p>
      </dsp:txBody>
      <dsp:txXfrm>
        <a:off x="1399293" y="1516777"/>
        <a:ext cx="4974520" cy="1211509"/>
      </dsp:txXfrm>
    </dsp:sp>
    <dsp:sp modelId="{54237C55-58F5-4DF5-A6A6-A672F41D4D65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ACAA4-7A6C-421A-B9A2-BAFF2AF06073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950F-F55A-4E6E-8338-B69596435F01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Middle layer- Controller classes</a:t>
          </a:r>
        </a:p>
      </dsp:txBody>
      <dsp:txXfrm>
        <a:off x="1399293" y="3031163"/>
        <a:ext cx="4974520" cy="1211509"/>
      </dsp:txXfrm>
    </dsp:sp>
    <dsp:sp modelId="{D00477C7-0E3A-4034-81A3-528C7A6B0CC0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57B71-B4DE-4899-98E7-FC011636E83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96404-3771-40B2-A701-DFFC45DCF300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interfaces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2015-5F11-2348-B459-885D5002F608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6C7B-67EE-914D-9666-66805A2DB7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11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6C7B-67EE-914D-9666-66805A2DB75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27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76C7B-67EE-914D-9666-66805A2DB756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96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E174-4627-729F-B9EF-672204BF4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50B06-7106-6477-ECE4-D36F26C4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3300-8B28-652E-3499-6007C26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5336-C9E2-9634-FD3F-72B6BB3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F69-4A1D-CDBA-CCE9-CD92CF08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8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9E3D-ACF3-F2F5-002F-DBB49579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FC04-E161-86BB-009A-F55E8677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6C1B-5A8D-BE9E-090A-35BC5512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AEAD-3CDF-8043-6A78-30EDBA90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0CDC-D39E-AFF2-9C8B-77D83CB8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471F-170B-31AA-2DFC-1E1C658F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BAF49-BA36-E2BA-06BF-E4A5AAE9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7638-871C-D25B-967A-2B28D79E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725A6-2E33-1D15-70F4-24FDCD3C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5512-C142-0ECB-8E31-4F1CFE01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950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3531-C742-8881-FFA0-DE2191E9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CB4C-E730-A937-C01C-463F7B07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735D-8EC7-3FB1-F275-2E679EDD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7388-94BA-C026-90FC-E76FB9E9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BD53-8E2A-F250-30C2-B919BFCD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2ABB-9F6C-F9A8-3172-45BD3EF8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700D-BACD-B8EA-6E53-A6F46586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6838-9A4C-4BD5-2ECF-1CE8F78A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44E8-42FA-4363-AD21-9D045480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CE7D-0747-AAA9-F6F8-F61DB6D6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5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9774-1162-D0A7-5AA8-4154F571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5FE0-BD77-D669-9836-ED2E5B955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2A75-A3C0-881A-B234-1F34BE39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19F01-7B81-2960-121D-B85EF960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8133-982E-2444-0FF8-22449973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32A4-CCA0-EEF0-A877-A5477116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16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724A-94D9-BEF5-B267-A52FDD4D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29BD-D5FE-9F8C-D2B5-86A7A0E9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E741-FEE8-2BD7-AB55-7DCAEDAE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F6290-06E6-08EF-22BD-B5E74A290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676DF-3567-C245-F5DA-A9EA1301C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832BD-C605-7AC7-E878-CADFCD73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53734-BDA7-5790-C217-D422A2E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FE90-863E-8357-CCDF-A32276AA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894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73DC-5D60-A889-CBF4-E7A1393C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23AA-94D7-3E62-1BFE-EA460819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228D-FC60-7522-FEA9-32162F6E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F80B1-B0A1-0709-AA7D-6DFC6BB6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41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B76EE-4C43-E8B6-6BE9-67159B62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B4830-85CD-3806-E796-B6F7CA7E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1C3C-AD49-E1B7-1FB1-5DC7D3C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27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5B2-345C-5660-CE00-A545C3FE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E52-5232-0DA8-ED2A-2288FA03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D136-99AD-8155-0E06-AA9208E80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44FC-0A29-4CD2-E37F-649A338D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465-615B-E300-6CC4-3A696191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E9B1-D807-0035-1FF4-7B10C154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47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5424-6652-A4F4-7A0E-535153A8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7B226-3247-2AF9-1E91-33709065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4005-2758-9C9F-DC54-BF3047C5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CA275-A76D-ECB1-3825-5D644A7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77A6-97A3-2153-4836-6036154E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E627-63D4-C5D2-C9B1-63B66255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5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7246F-D804-DE21-41D5-424CD98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A0BD-EE88-7040-5932-95D524ED1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7684-8C15-7B67-1882-D52604D0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FF9DC-9D0D-D74F-BB6A-D269C45ACB35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EA37-8E23-F6CF-4348-685B44FB3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1471-B76D-3E74-E561-3EC5D105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99AD6-23EB-674D-885E-194E0CD5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30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79BEA-DFDE-1A66-6A93-3307EF06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96" t="9091" r="242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B589-66A7-E43B-D12D-3BA055C8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584689"/>
            <a:ext cx="4023360" cy="1850826"/>
          </a:xfrm>
        </p:spPr>
        <p:txBody>
          <a:bodyPr anchor="b">
            <a:normAutofit/>
          </a:bodyPr>
          <a:lstStyle/>
          <a:p>
            <a:r>
              <a:rPr lang="en-CN" sz="4800" dirty="0">
                <a:latin typeface="Arial" panose="020B0604020202020204" pitchFamily="34" charset="0"/>
                <a:cs typeface="Arial" panose="020B0604020202020204" pitchFamily="34" charset="0"/>
              </a:rPr>
              <a:t>Second Hand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933DD-43EE-FA1E-EBBA-D8FDA722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850826"/>
          </a:xfrm>
        </p:spPr>
        <p:txBody>
          <a:bodyPr>
            <a:normAutofit/>
          </a:bodyPr>
          <a:lstStyle/>
          <a:p>
            <a:r>
              <a:rPr lang="en-CN" sz="1600" b="1" dirty="0">
                <a:latin typeface="Arial" panose="020B0604020202020204" pitchFamily="34" charset="0"/>
                <a:cs typeface="Arial" panose="020B0604020202020204" pitchFamily="34" charset="0"/>
              </a:rPr>
              <a:t>Team – MuchBetterThanOpenAI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Li Ning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Yirui Song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Junyi Zhang</a:t>
            </a:r>
          </a:p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Qingyu Zhou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A0D9-62CE-8985-D7FC-0CD04B10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0"/>
            <a:ext cx="5207000" cy="1325563"/>
          </a:xfrm>
        </p:spPr>
        <p:txBody>
          <a:bodyPr/>
          <a:lstStyle/>
          <a:p>
            <a:pPr algn="ctr"/>
            <a:r>
              <a:rPr lang="en-CN" dirty="0"/>
              <a:t>Problem Description</a:t>
            </a:r>
          </a:p>
        </p:txBody>
      </p:sp>
      <p:pic>
        <p:nvPicPr>
          <p:cNvPr id="10" name="Picture 9" descr="A person standing next to a white board&#10;&#10;Description automatically generated">
            <a:extLst>
              <a:ext uri="{FF2B5EF4-FFF2-40B4-BE49-F238E27FC236}">
                <a16:creationId xmlns:a16="http://schemas.microsoft.com/office/drawing/2014/main" id="{F55DE16C-E52B-2EA9-1DE6-C4692534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29" b="28559"/>
          <a:stretch/>
        </p:blipFill>
        <p:spPr>
          <a:xfrm>
            <a:off x="4204078" y="2209296"/>
            <a:ext cx="3783844" cy="2439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BB9E-FFCC-6204-4DA0-1019141C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44" y="1408903"/>
            <a:ext cx="4625624" cy="10887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Northeastern University currently lacks a  second-hand trading platform, creating a gap for students and staff who need a reliable way to buy and sell used goods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609F7-97D2-97CC-CA26-F0BAB25A2BF1}"/>
              </a:ext>
            </a:extLst>
          </p:cNvPr>
          <p:cNvSpPr txBox="1"/>
          <p:nvPr/>
        </p:nvSpPr>
        <p:spPr>
          <a:xfrm>
            <a:off x="285044" y="4988069"/>
            <a:ext cx="4625624" cy="108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The problem we aim to address is the exclusion of individuals from the second-hand market due to a lack of accessible and reliable platforms.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DB96-D1DC-7091-84D1-8664F184047C}"/>
              </a:ext>
            </a:extLst>
          </p:cNvPr>
          <p:cNvSpPr txBox="1"/>
          <p:nvPr/>
        </p:nvSpPr>
        <p:spPr>
          <a:xfrm>
            <a:off x="7766757" y="4988069"/>
            <a:ext cx="4204356" cy="950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Developing such a platform will provide a secure, convenient marketplace, promoting sustainability, affordability, and a stronger campus connection.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45669-71E5-A514-5BCC-2EF85F330370}"/>
              </a:ext>
            </a:extLst>
          </p:cNvPr>
          <p:cNvSpPr txBox="1"/>
          <p:nvPr/>
        </p:nvSpPr>
        <p:spPr>
          <a:xfrm>
            <a:off x="7766757" y="1408903"/>
            <a:ext cx="4204355" cy="97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To address this issue, we have developed a platform that allows anyone with a used goods in our platform.</a:t>
            </a:r>
          </a:p>
        </p:txBody>
      </p:sp>
    </p:spTree>
    <p:extLst>
      <p:ext uri="{BB962C8B-B14F-4D97-AF65-F5344CB8AC3E}">
        <p14:creationId xmlns:p14="http://schemas.microsoft.com/office/powerpoint/2010/main" val="12015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E594-55E8-07B4-25AB-0293FD5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3" y="411669"/>
            <a:ext cx="5594483" cy="1454051"/>
          </a:xfrm>
        </p:spPr>
        <p:txBody>
          <a:bodyPr>
            <a:normAutofit/>
          </a:bodyPr>
          <a:lstStyle/>
          <a:p>
            <a:pPr algn="ctr"/>
            <a:r>
              <a:rPr lang="en-CN" sz="4000" b="1" dirty="0">
                <a:solidFill>
                  <a:schemeClr val="tx2"/>
                </a:solidFill>
              </a:rPr>
              <a:t>Requirements </a:t>
            </a:r>
            <a:r>
              <a:rPr lang="en-CN" b="1" dirty="0"/>
              <a:t>Fulfilled</a:t>
            </a:r>
            <a:endParaRPr lang="en-CN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60153F0-7872-B06C-7FD9-9B40687E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54170-395B-2773-B95C-9A2AFD3097A1}"/>
              </a:ext>
            </a:extLst>
          </p:cNvPr>
          <p:cNvSpPr/>
          <p:nvPr/>
        </p:nvSpPr>
        <p:spPr>
          <a:xfrm>
            <a:off x="519335" y="2190406"/>
            <a:ext cx="2455144" cy="78571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Used JavaFX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2561C-605C-68E2-03E9-954D29D6A6C6}"/>
              </a:ext>
            </a:extLst>
          </p:cNvPr>
          <p:cNvSpPr/>
          <p:nvPr/>
        </p:nvSpPr>
        <p:spPr>
          <a:xfrm>
            <a:off x="521567" y="3731440"/>
            <a:ext cx="2455144" cy="785711"/>
          </a:xfrm>
          <a:prstGeom prst="rect">
            <a:avLst/>
          </a:prstGeom>
          <a:solidFill>
            <a:srgbClr val="DC7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Class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D0B9CD-0660-A5E9-9A9A-01581F7D8B6C}"/>
              </a:ext>
            </a:extLst>
          </p:cNvPr>
          <p:cNvSpPr/>
          <p:nvPr/>
        </p:nvSpPr>
        <p:spPr>
          <a:xfrm>
            <a:off x="521567" y="5316966"/>
            <a:ext cx="2455144" cy="785711"/>
          </a:xfrm>
          <a:prstGeom prst="rect">
            <a:avLst/>
          </a:prstGeom>
          <a:solidFill>
            <a:srgbClr val="CC7D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Interitance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814CD-1061-3EC7-838A-9B1CDA78D146}"/>
              </a:ext>
            </a:extLst>
          </p:cNvPr>
          <p:cNvSpPr/>
          <p:nvPr/>
        </p:nvSpPr>
        <p:spPr>
          <a:xfrm>
            <a:off x="3589592" y="3731440"/>
            <a:ext cx="2455144" cy="785711"/>
          </a:xfrm>
          <a:prstGeom prst="rect">
            <a:avLst/>
          </a:prstGeom>
          <a:solidFill>
            <a:srgbClr val="B0939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5CDA4-6196-A2A6-F4EC-C6FF17D8E7EF}"/>
              </a:ext>
            </a:extLst>
          </p:cNvPr>
          <p:cNvSpPr/>
          <p:nvPr/>
        </p:nvSpPr>
        <p:spPr>
          <a:xfrm>
            <a:off x="3589592" y="5316965"/>
            <a:ext cx="2455144" cy="78571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Maps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1E8559-3435-3BC1-BF7E-8BE169E6478A}"/>
              </a:ext>
            </a:extLst>
          </p:cNvPr>
          <p:cNvSpPr/>
          <p:nvPr/>
        </p:nvSpPr>
        <p:spPr>
          <a:xfrm>
            <a:off x="3589592" y="2152967"/>
            <a:ext cx="2455144" cy="7857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bg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963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ACA-EE72-2D1E-8550-A21669BF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18" y="60559"/>
            <a:ext cx="3374364" cy="1325563"/>
          </a:xfrm>
        </p:spPr>
        <p:txBody>
          <a:bodyPr/>
          <a:lstStyle/>
          <a:p>
            <a:pPr algn="ctr"/>
            <a:r>
              <a:rPr lang="en-CN" dirty="0"/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D178E-41EA-286E-0B63-82FC1566BE67}"/>
              </a:ext>
            </a:extLst>
          </p:cNvPr>
          <p:cNvSpPr/>
          <p:nvPr/>
        </p:nvSpPr>
        <p:spPr>
          <a:xfrm>
            <a:off x="1301399" y="1510585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52841C-20D3-EF17-FAF9-9571EB6FE21B}"/>
              </a:ext>
            </a:extLst>
          </p:cNvPr>
          <p:cNvSpPr/>
          <p:nvPr/>
        </p:nvSpPr>
        <p:spPr>
          <a:xfrm>
            <a:off x="1528343" y="1759511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Northeastern University currently lacks a dedicated second-hand trading platform. However, many other universities already have their own second-hand marketplaces</a:t>
            </a:r>
            <a:r>
              <a:rPr lang="en-CN" altLang="zh-CN" dirty="0"/>
              <a:t>.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16D804A-C0B0-466F-5579-134917D57C36}"/>
              </a:ext>
            </a:extLst>
          </p:cNvPr>
          <p:cNvSpPr/>
          <p:nvPr/>
        </p:nvSpPr>
        <p:spPr>
          <a:xfrm>
            <a:off x="6746260" y="1510585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4FBB10E-D56A-45D7-C543-CD0CAF5D10CF}"/>
              </a:ext>
            </a:extLst>
          </p:cNvPr>
          <p:cNvSpPr/>
          <p:nvPr/>
        </p:nvSpPr>
        <p:spPr>
          <a:xfrm>
            <a:off x="6973204" y="1759511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0" indent="0">
              <a:buNone/>
            </a:pPr>
            <a:r>
              <a:rPr lang="en-US" altLang="zh-CN" dirty="0"/>
              <a:t>Students are left with no choice but to use external platforms for trading, where reliability cannot be guaranteed.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A386EF-265D-2D2B-D68A-C2509C722CFA}"/>
              </a:ext>
            </a:extLst>
          </p:cNvPr>
          <p:cNvSpPr/>
          <p:nvPr/>
        </p:nvSpPr>
        <p:spPr>
          <a:xfrm>
            <a:off x="1301399" y="4303637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4AE3F64-5F12-8591-3FEB-62671A35E265}"/>
              </a:ext>
            </a:extLst>
          </p:cNvPr>
          <p:cNvSpPr/>
          <p:nvPr/>
        </p:nvSpPr>
        <p:spPr>
          <a:xfrm>
            <a:off x="1528343" y="4552563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Avenir Next LT Pro"/>
              </a:rPr>
              <a:t>Our application provides users with the ease to sell or buy second-hand goods.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F93646-29C6-F24A-0C28-DF2C0286A41F}"/>
              </a:ext>
            </a:extLst>
          </p:cNvPr>
          <p:cNvSpPr/>
          <p:nvPr/>
        </p:nvSpPr>
        <p:spPr>
          <a:xfrm>
            <a:off x="6746260" y="4303637"/>
            <a:ext cx="3690453" cy="1941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286F157-E0AE-1602-7BED-987579B0534D}"/>
              </a:ext>
            </a:extLst>
          </p:cNvPr>
          <p:cNvSpPr/>
          <p:nvPr/>
        </p:nvSpPr>
        <p:spPr>
          <a:xfrm>
            <a:off x="6973204" y="4552563"/>
            <a:ext cx="3690453" cy="19416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venir Next LT Pro"/>
              </a:rPr>
              <a:t>Our platform ensures reliability and security for every transaction, guaranteeing the safety of students' trades</a:t>
            </a:r>
            <a:r>
              <a:rPr lang="en-US" dirty="0">
                <a:latin typeface="Avenir Next LT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5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3464-3A4E-7A8C-C96E-8707DC2A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System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1837BA-EBC1-0476-9A5D-DA71E84F5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4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6B447-7F3E-3847-CDA2-2F24B01D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Assignment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142E6-D5DB-5A32-8992-2BBDA982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69138"/>
              </p:ext>
            </p:extLst>
          </p:nvPr>
        </p:nvGraphicFramePr>
        <p:xfrm>
          <a:off x="399853" y="2633472"/>
          <a:ext cx="11389247" cy="35863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0198">
                  <a:extLst>
                    <a:ext uri="{9D8B030D-6E8A-4147-A177-3AD203B41FA5}">
                      <a16:colId xmlns:a16="http://schemas.microsoft.com/office/drawing/2014/main" val="1010788525"/>
                    </a:ext>
                  </a:extLst>
                </a:gridCol>
                <a:gridCol w="2137932">
                  <a:extLst>
                    <a:ext uri="{9D8B030D-6E8A-4147-A177-3AD203B41FA5}">
                      <a16:colId xmlns:a16="http://schemas.microsoft.com/office/drawing/2014/main" val="2098898780"/>
                    </a:ext>
                  </a:extLst>
                </a:gridCol>
                <a:gridCol w="2389783">
                  <a:extLst>
                    <a:ext uri="{9D8B030D-6E8A-4147-A177-3AD203B41FA5}">
                      <a16:colId xmlns:a16="http://schemas.microsoft.com/office/drawing/2014/main" val="561518507"/>
                    </a:ext>
                  </a:extLst>
                </a:gridCol>
                <a:gridCol w="2991426">
                  <a:extLst>
                    <a:ext uri="{9D8B030D-6E8A-4147-A177-3AD203B41FA5}">
                      <a16:colId xmlns:a16="http://schemas.microsoft.com/office/drawing/2014/main" val="583581075"/>
                    </a:ext>
                  </a:extLst>
                </a:gridCol>
                <a:gridCol w="2179908">
                  <a:extLst>
                    <a:ext uri="{9D8B030D-6E8A-4147-A177-3AD203B41FA5}">
                      <a16:colId xmlns:a16="http://schemas.microsoft.com/office/drawing/2014/main" val="1891911248"/>
                    </a:ext>
                  </a:extLst>
                </a:gridCol>
              </a:tblGrid>
              <a:tr h="443258">
                <a:tc>
                  <a:txBody>
                    <a:bodyPr/>
                    <a:lstStyle/>
                    <a:p>
                      <a:pPr algn="ctr"/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Qingyu Zhou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Junyi Zhang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Li Ning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/>
                        <a:t>Yirui Song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783432"/>
                  </a:ext>
                </a:extLst>
              </a:tr>
              <a:tr h="1047699">
                <a:tc>
                  <a:txBody>
                    <a:bodyPr/>
                    <a:lstStyle/>
                    <a:p>
                      <a:pPr algn="ctr"/>
                      <a:r>
                        <a:rPr lang="en-CN" sz="2000" b="1"/>
                        <a:t>UI</a:t>
                      </a:r>
                      <a:endParaRPr lang="en-C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</a:t>
                      </a:r>
                      <a:r>
                        <a:rPr lang="en-CN" sz="2000"/>
                        <a:t>ome</a:t>
                      </a:r>
                    </a:p>
                    <a:p>
                      <a:r>
                        <a:rPr lang="en-US" sz="2000"/>
                        <a:t>A</a:t>
                      </a:r>
                      <a:r>
                        <a:rPr lang="en-CN" sz="2000"/>
                        <a:t>dd items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Login</a:t>
                      </a:r>
                    </a:p>
                    <a:p>
                      <a:r>
                        <a:rPr lang="en-CN" sz="2000"/>
                        <a:t>Product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/>
                        <a:t>Details</a:t>
                      </a:r>
                    </a:p>
                    <a:p>
                      <a:r>
                        <a:rPr lang="en-CN" sz="2000"/>
                        <a:t>Payment</a:t>
                      </a:r>
                      <a:r>
                        <a:rPr lang="en-US" sz="2000"/>
                        <a:t> Interface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/>
                        <a:t>Register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338193"/>
                  </a:ext>
                </a:extLst>
              </a:tr>
              <a:tr h="1652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b="1"/>
                        <a:t>Controller /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Full stack of Homep age and Add items page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Product Sevice &amp;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FileLoader controller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Product Detail Sevice &amp;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/>
                        <a:t>Payment Sevice &amp; Control</a:t>
                      </a:r>
                    </a:p>
                    <a:p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/>
                        <a:t>Register Control &amp; Service, Login Backend</a:t>
                      </a:r>
                      <a:endParaRPr lang="en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32443"/>
                  </a:ext>
                </a:extLst>
              </a:tr>
              <a:tr h="443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b="1"/>
                        <a:t>Document</a:t>
                      </a:r>
                      <a:endParaRPr lang="en-C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100740" marR="100740" marT="50370" marB="503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7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E981-B345-E46B-8F7C-7AD054BD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93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511A-C4BD-20DF-8BBD-44F34042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This application is a basic application. In future, we can implement  different types of user and implement message feature.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E2726D-6B92-0AE2-1B2C-F41525D32253}"/>
              </a:ext>
            </a:extLst>
          </p:cNvPr>
          <p:cNvSpPr txBox="1">
            <a:spLocks/>
          </p:cNvSpPr>
          <p:nvPr/>
        </p:nvSpPr>
        <p:spPr>
          <a:xfrm>
            <a:off x="838200" y="2840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dirty="0"/>
              <a:t>The advantage of this type of application is anyone can sell and buy their used goods, and there is no need for a third-party to manage.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5C088A-78BA-BBA4-710A-33A1F85064D2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dirty="0"/>
              <a:t>The advantage of this type of application is anyone can sell and buy their used goods, and there is no need for a third-party to manage.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BBCF01-70DC-0EEC-4880-E5710FA2D193}"/>
              </a:ext>
            </a:extLst>
          </p:cNvPr>
          <p:cNvSpPr txBox="1">
            <a:spLocks/>
          </p:cNvSpPr>
          <p:nvPr/>
        </p:nvSpPr>
        <p:spPr>
          <a:xfrm>
            <a:off x="838200" y="5464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US" dirty="0"/>
              <a:t>The Project for now is limited to only one user. If more time we would develop C/S model.</a:t>
            </a:r>
          </a:p>
        </p:txBody>
      </p:sp>
    </p:spTree>
    <p:extLst>
      <p:ext uri="{BB962C8B-B14F-4D97-AF65-F5344CB8AC3E}">
        <p14:creationId xmlns:p14="http://schemas.microsoft.com/office/powerpoint/2010/main" val="29977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E0C392-CBAA-3CDA-B79A-6DAA7FEB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FF37-FC17-8DB5-5821-60512D80A2F8}"/>
              </a:ext>
            </a:extLst>
          </p:cNvPr>
          <p:cNvSpPr txBox="1"/>
          <p:nvPr/>
        </p:nvSpPr>
        <p:spPr>
          <a:xfrm>
            <a:off x="299750" y="2767280"/>
            <a:ext cx="5501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03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394</Words>
  <Application>Microsoft Macintosh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Apple Chancery</vt:lpstr>
      <vt:lpstr>Aptos</vt:lpstr>
      <vt:lpstr>Aptos Display</vt:lpstr>
      <vt:lpstr>Arial</vt:lpstr>
      <vt:lpstr>Avenir Next LT Pro</vt:lpstr>
      <vt:lpstr>Calibri</vt:lpstr>
      <vt:lpstr>Office Theme</vt:lpstr>
      <vt:lpstr>Second Hand Market</vt:lpstr>
      <vt:lpstr>Problem Description</vt:lpstr>
      <vt:lpstr>Requirements Fulfilled</vt:lpstr>
      <vt:lpstr>Analysis</vt:lpstr>
      <vt:lpstr>System Design</vt:lpstr>
      <vt:lpstr>Work Assignment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Junyi Zhang</dc:creator>
  <cp:lastModifiedBy>Junyi Zhang</cp:lastModifiedBy>
  <cp:revision>23</cp:revision>
  <dcterms:created xsi:type="dcterms:W3CDTF">2024-12-03T20:52:13Z</dcterms:created>
  <dcterms:modified xsi:type="dcterms:W3CDTF">2024-12-04T21:22:58Z</dcterms:modified>
</cp:coreProperties>
</file>