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35"/>
  </p:notesMasterIdLst>
  <p:handoutMasterIdLst>
    <p:handoutMasterId r:id="rId36"/>
  </p:handoutMasterIdLst>
  <p:sldIdLst>
    <p:sldId id="327" r:id="rId5"/>
    <p:sldId id="330" r:id="rId6"/>
    <p:sldId id="331" r:id="rId7"/>
    <p:sldId id="332" r:id="rId8"/>
    <p:sldId id="262" r:id="rId9"/>
    <p:sldId id="263" r:id="rId10"/>
    <p:sldId id="299" r:id="rId11"/>
    <p:sldId id="302" r:id="rId12"/>
    <p:sldId id="264" r:id="rId13"/>
    <p:sldId id="266" r:id="rId14"/>
    <p:sldId id="265" r:id="rId15"/>
    <p:sldId id="276" r:id="rId16"/>
    <p:sldId id="293" r:id="rId17"/>
    <p:sldId id="269" r:id="rId18"/>
    <p:sldId id="305" r:id="rId19"/>
    <p:sldId id="333" r:id="rId20"/>
    <p:sldId id="334" r:id="rId21"/>
    <p:sldId id="309" r:id="rId22"/>
    <p:sldId id="310" r:id="rId23"/>
    <p:sldId id="311" r:id="rId24"/>
    <p:sldId id="312" r:id="rId25"/>
    <p:sldId id="315" r:id="rId26"/>
    <p:sldId id="296" r:id="rId27"/>
    <p:sldId id="318" r:id="rId28"/>
    <p:sldId id="322" r:id="rId29"/>
    <p:sldId id="323" r:id="rId30"/>
    <p:sldId id="324" r:id="rId31"/>
    <p:sldId id="289" r:id="rId32"/>
    <p:sldId id="320" r:id="rId33"/>
    <p:sldId id="274" r:id="rId3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49CB"/>
    <a:srgbClr val="1C7DDB"/>
    <a:srgbClr val="F2F4F8"/>
    <a:srgbClr val="121619"/>
    <a:srgbClr val="F2F2F2"/>
    <a:srgbClr val="145579"/>
    <a:srgbClr val="3A6483"/>
    <a:srgbClr val="204E79"/>
    <a:srgbClr val="005493"/>
    <a:srgbClr val="F8F9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C9EB8-3540-3DFA-9212-535EE18E0E11}" v="77" dt="2021-07-12T20:33:42.116"/>
    <p1510:client id="{10340FDF-B15C-4CFF-B487-146F9B98A252}" v="28" dt="2021-08-10T21:47:37.589"/>
    <p1510:client id="{3BA0D230-C853-4667-83F9-D85E65BD4B24}" v="2" dt="2021-08-19T16:32:24.566"/>
    <p1510:client id="{5A0AAAB8-49A6-F942-A54D-C6F3E5FF3A63}" v="89" dt="2021-07-13T17:54:45.232"/>
    <p1510:client id="{76DF6DB8-F2E5-6C48-9ABE-786D868B0110}" v="955" dt="2021-07-13T17:56:41.616"/>
    <p1510:client id="{7FB42E05-DEC9-4126-B474-47B35F363E13}" v="30" dt="2021-07-12T20:25:12.855"/>
    <p1510:client id="{82D0390A-222A-332D-F9F9-70D15093EB60}" v="22" dt="2021-07-13T17:51:30.429"/>
    <p1510:client id="{86B35720-4193-446F-B2D5-9AD9984A55EF}" v="513" dt="2021-08-19T14:59:06.521"/>
    <p1510:client id="{998F4E3E-1A76-4A6B-98B6-08752F3768B3}" v="4" dt="2021-08-10T21:41:11.021"/>
    <p1510:client id="{9F30A1D2-6717-426C-A658-3A50309723ED}" v="4" dt="2021-08-10T21:42:35.526"/>
    <p1510:client id="{B63C8988-E1D3-4A52-8229-FA8C5EBD2ECD}" v="357" dt="2021-08-19T14:01:44.876"/>
    <p1510:client id="{C083896D-BE66-E85C-897C-A6AD0DF65F8C}" v="2226" dt="2021-07-13T17:34:38.142"/>
    <p1510:client id="{CC69BAD0-B878-4D5F-9EDC-F1CFB63E14B5}" v="190" dt="2021-08-18T18:06:57.811"/>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5"/>
    <p:restoredTop sz="85169"/>
  </p:normalViewPr>
  <p:slideViewPr>
    <p:cSldViewPr snapToGrid="0" snapToObjects="1">
      <p:cViewPr varScale="1">
        <p:scale>
          <a:sx n="58" d="100"/>
          <a:sy n="58" d="100"/>
        </p:scale>
        <p:origin x="1024"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59"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8"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asgaraly@ibm.com" clId="Web-{CC69BAD0-B878-4D5F-9EDC-F1CFB63E14B5}"/>
    <pc:docChg chg="modSld">
      <pc:chgData name="annaasgaraly@ibm.com" userId="" providerId="" clId="Web-{CC69BAD0-B878-4D5F-9EDC-F1CFB63E14B5}" dt="2021-08-18T18:06:57.811" v="102"/>
      <pc:docMkLst>
        <pc:docMk/>
      </pc:docMkLst>
      <pc:sldChg chg="modSp mod setBg">
        <pc:chgData name="annaasgaraly@ibm.com" userId="" providerId="" clId="Web-{CC69BAD0-B878-4D5F-9EDC-F1CFB63E14B5}" dt="2021-08-18T18:06:06.057" v="76"/>
        <pc:sldMkLst>
          <pc:docMk/>
          <pc:sldMk cId="1553432724" sldId="262"/>
        </pc:sldMkLst>
        <pc:spChg chg="mod">
          <ac:chgData name="annaasgaraly@ibm.com" userId="" providerId="" clId="Web-{CC69BAD0-B878-4D5F-9EDC-F1CFB63E14B5}" dt="2021-08-18T18:01:46.694" v="21" actId="20577"/>
          <ac:spMkLst>
            <pc:docMk/>
            <pc:sldMk cId="1553432724" sldId="262"/>
            <ac:spMk id="7" creationId="{0BFEC426-B615-E549-83E5-140FD588BC64}"/>
          </ac:spMkLst>
        </pc:spChg>
        <pc:spChg chg="mod">
          <ac:chgData name="annaasgaraly@ibm.com" userId="" providerId="" clId="Web-{CC69BAD0-B878-4D5F-9EDC-F1CFB63E14B5}" dt="2021-08-18T18:01:43.726" v="19" actId="20577"/>
          <ac:spMkLst>
            <pc:docMk/>
            <pc:sldMk cId="1553432724" sldId="262"/>
            <ac:spMk id="13" creationId="{13C62649-0825-4926-8E2A-2EBCCFE00ECC}"/>
          </ac:spMkLst>
        </pc:spChg>
      </pc:sldChg>
      <pc:sldChg chg="modSp mod setBg">
        <pc:chgData name="annaasgaraly@ibm.com" userId="" providerId="" clId="Web-{CC69BAD0-B878-4D5F-9EDC-F1CFB63E14B5}" dt="2021-08-18T18:06:03.604" v="66"/>
        <pc:sldMkLst>
          <pc:docMk/>
          <pc:sldMk cId="3288665831" sldId="263"/>
        </pc:sldMkLst>
        <pc:spChg chg="mod">
          <ac:chgData name="annaasgaraly@ibm.com" userId="" providerId="" clId="Web-{CC69BAD0-B878-4D5F-9EDC-F1CFB63E14B5}" dt="2021-08-18T18:01:49.617" v="22" actId="20577"/>
          <ac:spMkLst>
            <pc:docMk/>
            <pc:sldMk cId="3288665831" sldId="263"/>
            <ac:spMk id="12" creationId="{D77AC1D2-8B41-4A7A-88CF-41E6B7D8C98D}"/>
          </ac:spMkLst>
        </pc:spChg>
      </pc:sldChg>
      <pc:sldChg chg="modSp mod setBg">
        <pc:chgData name="annaasgaraly@ibm.com" userId="" providerId="" clId="Web-{CC69BAD0-B878-4D5F-9EDC-F1CFB63E14B5}" dt="2021-08-18T18:06:04.338" v="69"/>
        <pc:sldMkLst>
          <pc:docMk/>
          <pc:sldMk cId="2987552906" sldId="264"/>
        </pc:sldMkLst>
        <pc:spChg chg="mod">
          <ac:chgData name="annaasgaraly@ibm.com" userId="" providerId="" clId="Web-{CC69BAD0-B878-4D5F-9EDC-F1CFB63E14B5}" dt="2021-08-18T18:02:01.914" v="25" actId="20577"/>
          <ac:spMkLst>
            <pc:docMk/>
            <pc:sldMk cId="2987552906" sldId="264"/>
            <ac:spMk id="8" creationId="{2A665A13-3129-46DF-B847-F273F3E96BE6}"/>
          </ac:spMkLst>
        </pc:spChg>
      </pc:sldChg>
      <pc:sldChg chg="modSp mod setBg">
        <pc:chgData name="annaasgaraly@ibm.com" userId="" providerId="" clId="Web-{CC69BAD0-B878-4D5F-9EDC-F1CFB63E14B5}" dt="2021-08-18T18:06:04.807" v="71"/>
        <pc:sldMkLst>
          <pc:docMk/>
          <pc:sldMk cId="1578726356" sldId="265"/>
        </pc:sldMkLst>
        <pc:spChg chg="mod">
          <ac:chgData name="annaasgaraly@ibm.com" userId="" providerId="" clId="Web-{CC69BAD0-B878-4D5F-9EDC-F1CFB63E14B5}" dt="2021-08-18T18:02:09.180" v="27" actId="20577"/>
          <ac:spMkLst>
            <pc:docMk/>
            <pc:sldMk cId="1578726356" sldId="265"/>
            <ac:spMk id="3" creationId="{32405FDA-CB27-4506-BA80-B7DD00CB25C5}"/>
          </ac:spMkLst>
        </pc:spChg>
      </pc:sldChg>
      <pc:sldChg chg="modSp mod setBg">
        <pc:chgData name="annaasgaraly@ibm.com" userId="" providerId="" clId="Web-{CC69BAD0-B878-4D5F-9EDC-F1CFB63E14B5}" dt="2021-08-18T18:06:04.573" v="70"/>
        <pc:sldMkLst>
          <pc:docMk/>
          <pc:sldMk cId="779971636" sldId="266"/>
        </pc:sldMkLst>
        <pc:spChg chg="mod">
          <ac:chgData name="annaasgaraly@ibm.com" userId="" providerId="" clId="Web-{CC69BAD0-B878-4D5F-9EDC-F1CFB63E14B5}" dt="2021-08-18T18:02:05.805" v="26" actId="20577"/>
          <ac:spMkLst>
            <pc:docMk/>
            <pc:sldMk cId="779971636" sldId="266"/>
            <ac:spMk id="3" creationId="{D9E97D81-A978-4758-8A93-47C19B104075}"/>
          </ac:spMkLst>
        </pc:spChg>
      </pc:sldChg>
      <pc:sldChg chg="modSp mod setBg">
        <pc:chgData name="annaasgaraly@ibm.com" userId="" providerId="" clId="Web-{CC69BAD0-B878-4D5F-9EDC-F1CFB63E14B5}" dt="2021-08-18T18:06:17.246" v="82"/>
        <pc:sldMkLst>
          <pc:docMk/>
          <pc:sldMk cId="3865605948" sldId="269"/>
        </pc:sldMkLst>
        <pc:spChg chg="mod">
          <ac:chgData name="annaasgaraly@ibm.com" userId="" providerId="" clId="Web-{CC69BAD0-B878-4D5F-9EDC-F1CFB63E14B5}" dt="2021-08-18T18:02:27.041" v="32" actId="20577"/>
          <ac:spMkLst>
            <pc:docMk/>
            <pc:sldMk cId="3865605948" sldId="269"/>
            <ac:spMk id="4" creationId="{54F4FCC5-6E7E-4FF0-BE45-680EEC392C9F}"/>
          </ac:spMkLst>
        </pc:spChg>
      </pc:sldChg>
      <pc:sldChg chg="modSp mod setBg">
        <pc:chgData name="annaasgaraly@ibm.com" userId="" providerId="" clId="Web-{CC69BAD0-B878-4D5F-9EDC-F1CFB63E14B5}" dt="2021-08-18T18:06:32.169" v="92"/>
        <pc:sldMkLst>
          <pc:docMk/>
          <pc:sldMk cId="2727850971" sldId="270"/>
        </pc:sldMkLst>
        <pc:spChg chg="mod">
          <ac:chgData name="annaasgaraly@ibm.com" userId="" providerId="" clId="Web-{CC69BAD0-B878-4D5F-9EDC-F1CFB63E14B5}" dt="2021-08-18T18:02:51.855" v="38" actId="20577"/>
          <ac:spMkLst>
            <pc:docMk/>
            <pc:sldMk cId="2727850971" sldId="270"/>
            <ac:spMk id="3" creationId="{86E60219-AE1B-47B6-9A1D-F2865D04BE52}"/>
          </ac:spMkLst>
        </pc:spChg>
      </pc:sldChg>
      <pc:sldChg chg="modSp mod setBg">
        <pc:chgData name="annaasgaraly@ibm.com" userId="" providerId="" clId="Web-{CC69BAD0-B878-4D5F-9EDC-F1CFB63E14B5}" dt="2021-08-18T18:06:57.358" v="100"/>
        <pc:sldMkLst>
          <pc:docMk/>
          <pc:sldMk cId="1630123617" sldId="274"/>
        </pc:sldMkLst>
        <pc:spChg chg="mod">
          <ac:chgData name="annaasgaraly@ibm.com" userId="" providerId="" clId="Web-{CC69BAD0-B878-4D5F-9EDC-F1CFB63E14B5}" dt="2021-08-18T18:04:11.221" v="58" actId="20577"/>
          <ac:spMkLst>
            <pc:docMk/>
            <pc:sldMk cId="1630123617" sldId="274"/>
            <ac:spMk id="9" creationId="{FB98079A-48C6-4E10-8AB1-B940BD1E42DF}"/>
          </ac:spMkLst>
        </pc:spChg>
      </pc:sldChg>
      <pc:sldChg chg="modSp mod setBg">
        <pc:chgData name="annaasgaraly@ibm.com" userId="" providerId="" clId="Web-{CC69BAD0-B878-4D5F-9EDC-F1CFB63E14B5}" dt="2021-08-18T18:06:57.592" v="101"/>
        <pc:sldMkLst>
          <pc:docMk/>
          <pc:sldMk cId="3410008520" sldId="275"/>
        </pc:sldMkLst>
        <pc:spChg chg="mod">
          <ac:chgData name="annaasgaraly@ibm.com" userId="" providerId="" clId="Web-{CC69BAD0-B878-4D5F-9EDC-F1CFB63E14B5}" dt="2021-08-18T18:04:14.549" v="59" actId="20577"/>
          <ac:spMkLst>
            <pc:docMk/>
            <pc:sldMk cId="3410008520" sldId="275"/>
            <ac:spMk id="11" creationId="{60F8A56C-5EE1-4DBF-842D-C2A130AA680E}"/>
          </ac:spMkLst>
        </pc:spChg>
      </pc:sldChg>
      <pc:sldChg chg="modSp mod setBg">
        <pc:chgData name="annaasgaraly@ibm.com" userId="" providerId="" clId="Web-{CC69BAD0-B878-4D5F-9EDC-F1CFB63E14B5}" dt="2021-08-18T18:06:05.057" v="72"/>
        <pc:sldMkLst>
          <pc:docMk/>
          <pc:sldMk cId="148114319" sldId="276"/>
        </pc:sldMkLst>
        <pc:spChg chg="mod">
          <ac:chgData name="annaasgaraly@ibm.com" userId="" providerId="" clId="Web-{CC69BAD0-B878-4D5F-9EDC-F1CFB63E14B5}" dt="2021-08-18T18:02:12.915" v="28" actId="20577"/>
          <ac:spMkLst>
            <pc:docMk/>
            <pc:sldMk cId="148114319" sldId="276"/>
            <ac:spMk id="3" creationId="{B28946E4-5BEF-46F0-A56A-E7E85ACA148F}"/>
          </ac:spMkLst>
        </pc:spChg>
      </pc:sldChg>
      <pc:sldChg chg="modSp mod setBg">
        <pc:chgData name="annaasgaraly@ibm.com" userId="" providerId="" clId="Web-{CC69BAD0-B878-4D5F-9EDC-F1CFB63E14B5}" dt="2021-08-18T18:06:05.792" v="75"/>
        <pc:sldMkLst>
          <pc:docMk/>
          <pc:sldMk cId="321008965" sldId="277"/>
        </pc:sldMkLst>
        <pc:spChg chg="mod">
          <ac:chgData name="annaasgaraly@ibm.com" userId="" providerId="" clId="Web-{CC69BAD0-B878-4D5F-9EDC-F1CFB63E14B5}" dt="2021-08-18T18:02:23.244" v="31" actId="20577"/>
          <ac:spMkLst>
            <pc:docMk/>
            <pc:sldMk cId="321008965" sldId="277"/>
            <ac:spMk id="7" creationId="{330F9542-6794-4F57-BB45-868D94AD06B0}"/>
          </ac:spMkLst>
        </pc:spChg>
      </pc:sldChg>
      <pc:sldChg chg="mod setBg">
        <pc:chgData name="annaasgaraly@ibm.com" userId="" providerId="" clId="Web-{CC69BAD0-B878-4D5F-9EDC-F1CFB63E14B5}" dt="2021-08-18T17:50:32.723" v="3"/>
        <pc:sldMkLst>
          <pc:docMk/>
          <pc:sldMk cId="3181088097" sldId="278"/>
        </pc:sldMkLst>
      </pc:sldChg>
      <pc:sldChg chg="mod setBg">
        <pc:chgData name="annaasgaraly@ibm.com" userId="" providerId="" clId="Web-{CC69BAD0-B878-4D5F-9EDC-F1CFB63E14B5}" dt="2021-08-18T17:50:22.097" v="2"/>
        <pc:sldMkLst>
          <pc:docMk/>
          <pc:sldMk cId="178270660" sldId="284"/>
        </pc:sldMkLst>
      </pc:sldChg>
      <pc:sldChg chg="mod setBg">
        <pc:chgData name="annaasgaraly@ibm.com" userId="" providerId="" clId="Web-{CC69BAD0-B878-4D5F-9EDC-F1CFB63E14B5}" dt="2021-08-18T17:51:05.491" v="6"/>
        <pc:sldMkLst>
          <pc:docMk/>
          <pc:sldMk cId="1290394134" sldId="288"/>
        </pc:sldMkLst>
      </pc:sldChg>
      <pc:sldChg chg="modSp mod setBg">
        <pc:chgData name="annaasgaraly@ibm.com" userId="" providerId="" clId="Web-{CC69BAD0-B878-4D5F-9EDC-F1CFB63E14B5}" dt="2021-08-18T18:06:57.811" v="102"/>
        <pc:sldMkLst>
          <pc:docMk/>
          <pc:sldMk cId="2459446073" sldId="289"/>
        </pc:sldMkLst>
        <pc:spChg chg="mod">
          <ac:chgData name="annaasgaraly@ibm.com" userId="" providerId="" clId="Web-{CC69BAD0-B878-4D5F-9EDC-F1CFB63E14B5}" dt="2021-08-18T18:04:04.486" v="56" actId="20577"/>
          <ac:spMkLst>
            <pc:docMk/>
            <pc:sldMk cId="2459446073" sldId="289"/>
            <ac:spMk id="9" creationId="{B68D8986-45AC-4FB5-96E8-C45F9603EB5E}"/>
          </ac:spMkLst>
        </pc:spChg>
      </pc:sldChg>
      <pc:sldChg chg="modSp mod setBg">
        <pc:chgData name="annaasgaraly@ibm.com" userId="" providerId="" clId="Web-{CC69BAD0-B878-4D5F-9EDC-F1CFB63E14B5}" dt="2021-08-18T18:06:05.542" v="74"/>
        <pc:sldMkLst>
          <pc:docMk/>
          <pc:sldMk cId="1813711241" sldId="293"/>
        </pc:sldMkLst>
        <pc:spChg chg="mod">
          <ac:chgData name="annaasgaraly@ibm.com" userId="" providerId="" clId="Web-{CC69BAD0-B878-4D5F-9EDC-F1CFB63E14B5}" dt="2021-08-18T18:02:20.025" v="30" actId="20577"/>
          <ac:spMkLst>
            <pc:docMk/>
            <pc:sldMk cId="1813711241" sldId="293"/>
            <ac:spMk id="3" creationId="{FC857EDD-A3A7-434D-B8D5-401E872498DA}"/>
          </ac:spMkLst>
        </pc:spChg>
      </pc:sldChg>
      <pc:sldChg chg="mod setBg">
        <pc:chgData name="annaasgaraly@ibm.com" userId="" providerId="" clId="Web-{CC69BAD0-B878-4D5F-9EDC-F1CFB63E14B5}" dt="2021-08-18T17:50:45.396" v="4"/>
        <pc:sldMkLst>
          <pc:docMk/>
          <pc:sldMk cId="1023352497" sldId="294"/>
        </pc:sldMkLst>
      </pc:sldChg>
      <pc:sldChg chg="modSp mod setBg">
        <pc:chgData name="annaasgaraly@ibm.com" userId="" providerId="" clId="Web-{CC69BAD0-B878-4D5F-9EDC-F1CFB63E14B5}" dt="2021-08-18T18:06:41.169" v="95"/>
        <pc:sldMkLst>
          <pc:docMk/>
          <pc:sldMk cId="981671777" sldId="296"/>
        </pc:sldMkLst>
        <pc:spChg chg="mod">
          <ac:chgData name="annaasgaraly@ibm.com" userId="" providerId="" clId="Web-{CC69BAD0-B878-4D5F-9EDC-F1CFB63E14B5}" dt="2021-08-18T18:03:39.203" v="50" actId="20577"/>
          <ac:spMkLst>
            <pc:docMk/>
            <pc:sldMk cId="981671777" sldId="296"/>
            <ac:spMk id="2" creationId="{54176327-8CC4-4356-8BBB-DC4965CE9857}"/>
          </ac:spMkLst>
        </pc:spChg>
      </pc:sldChg>
      <pc:sldChg chg="mod setBg">
        <pc:chgData name="annaasgaraly@ibm.com" userId="" providerId="" clId="Web-{CC69BAD0-B878-4D5F-9EDC-F1CFB63E14B5}" dt="2021-08-18T17:50:06.440" v="1"/>
        <pc:sldMkLst>
          <pc:docMk/>
          <pc:sldMk cId="3093198887" sldId="298"/>
        </pc:sldMkLst>
      </pc:sldChg>
      <pc:sldChg chg="modSp mod setBg">
        <pc:chgData name="annaasgaraly@ibm.com" userId="" providerId="" clId="Web-{CC69BAD0-B878-4D5F-9EDC-F1CFB63E14B5}" dt="2021-08-18T18:06:03.854" v="67"/>
        <pc:sldMkLst>
          <pc:docMk/>
          <pc:sldMk cId="280316088" sldId="299"/>
        </pc:sldMkLst>
        <pc:spChg chg="mod">
          <ac:chgData name="annaasgaraly@ibm.com" userId="" providerId="" clId="Web-{CC69BAD0-B878-4D5F-9EDC-F1CFB63E14B5}" dt="2021-08-18T18:01:53.336" v="23" actId="20577"/>
          <ac:spMkLst>
            <pc:docMk/>
            <pc:sldMk cId="280316088" sldId="299"/>
            <ac:spMk id="4" creationId="{5066AA34-20EE-4A59-B343-346A8DB5667C}"/>
          </ac:spMkLst>
        </pc:spChg>
      </pc:sldChg>
      <pc:sldChg chg="modSp mod setBg">
        <pc:chgData name="annaasgaraly@ibm.com" userId="" providerId="" clId="Web-{CC69BAD0-B878-4D5F-9EDC-F1CFB63E14B5}" dt="2021-08-18T18:06:04.104" v="68"/>
        <pc:sldMkLst>
          <pc:docMk/>
          <pc:sldMk cId="1385553969" sldId="302"/>
        </pc:sldMkLst>
        <pc:spChg chg="mod">
          <ac:chgData name="annaasgaraly@ibm.com" userId="" providerId="" clId="Web-{CC69BAD0-B878-4D5F-9EDC-F1CFB63E14B5}" dt="2021-08-18T18:01:58.227" v="24" actId="20577"/>
          <ac:spMkLst>
            <pc:docMk/>
            <pc:sldMk cId="1385553969" sldId="302"/>
            <ac:spMk id="11" creationId="{84F5ABFD-B4D4-43FF-959F-AFAF45B45269}"/>
          </ac:spMkLst>
        </pc:spChg>
      </pc:sldChg>
      <pc:sldChg chg="modSp mod setBg">
        <pc:chgData name="annaasgaraly@ibm.com" userId="" providerId="" clId="Web-{CC69BAD0-B878-4D5F-9EDC-F1CFB63E14B5}" dt="2021-08-18T18:06:05.307" v="73"/>
        <pc:sldMkLst>
          <pc:docMk/>
          <pc:sldMk cId="334532777" sldId="303"/>
        </pc:sldMkLst>
        <pc:spChg chg="mod">
          <ac:chgData name="annaasgaraly@ibm.com" userId="" providerId="" clId="Web-{CC69BAD0-B878-4D5F-9EDC-F1CFB63E14B5}" dt="2021-08-18T18:02:16.337" v="29" actId="20577"/>
          <ac:spMkLst>
            <pc:docMk/>
            <pc:sldMk cId="334532777" sldId="303"/>
            <ac:spMk id="3" creationId="{519FC08B-7D2E-43A5-A528-821DCDCCCC82}"/>
          </ac:spMkLst>
        </pc:spChg>
      </pc:sldChg>
      <pc:sldChg chg="modSp mod setBg">
        <pc:chgData name="annaasgaraly@ibm.com" userId="" providerId="" clId="Web-{CC69BAD0-B878-4D5F-9EDC-F1CFB63E14B5}" dt="2021-08-18T18:06:16.105" v="77"/>
        <pc:sldMkLst>
          <pc:docMk/>
          <pc:sldMk cId="3869789237" sldId="304"/>
        </pc:sldMkLst>
        <pc:spChg chg="mod">
          <ac:chgData name="annaasgaraly@ibm.com" userId="" providerId="" clId="Web-{CC69BAD0-B878-4D5F-9EDC-F1CFB63E14B5}" dt="2021-08-18T18:02:32.448" v="33" actId="20577"/>
          <ac:spMkLst>
            <pc:docMk/>
            <pc:sldMk cId="3869789237" sldId="304"/>
            <ac:spMk id="4" creationId="{B6CCD949-E788-4375-9B07-478FA5684BC1}"/>
          </ac:spMkLst>
        </pc:spChg>
      </pc:sldChg>
      <pc:sldChg chg="modSp mod setBg">
        <pc:chgData name="annaasgaraly@ibm.com" userId="" providerId="" clId="Web-{CC69BAD0-B878-4D5F-9EDC-F1CFB63E14B5}" dt="2021-08-18T18:06:16.339" v="78"/>
        <pc:sldMkLst>
          <pc:docMk/>
          <pc:sldMk cId="80090182" sldId="305"/>
        </pc:sldMkLst>
        <pc:spChg chg="mod">
          <ac:chgData name="annaasgaraly@ibm.com" userId="" providerId="" clId="Web-{CC69BAD0-B878-4D5F-9EDC-F1CFB63E14B5}" dt="2021-08-18T18:02:36.167" v="34" actId="20577"/>
          <ac:spMkLst>
            <pc:docMk/>
            <pc:sldMk cId="80090182" sldId="305"/>
            <ac:spMk id="4" creationId="{D4811A61-F7FB-4B19-9ED1-E0E2554A5BE8}"/>
          </ac:spMkLst>
        </pc:spChg>
      </pc:sldChg>
      <pc:sldChg chg="modSp mod setBg">
        <pc:chgData name="annaasgaraly@ibm.com" userId="" providerId="" clId="Web-{CC69BAD0-B878-4D5F-9EDC-F1CFB63E14B5}" dt="2021-08-18T18:06:16.792" v="80"/>
        <pc:sldMkLst>
          <pc:docMk/>
          <pc:sldMk cId="3145340593" sldId="306"/>
        </pc:sldMkLst>
        <pc:spChg chg="mod">
          <ac:chgData name="annaasgaraly@ibm.com" userId="" providerId="" clId="Web-{CC69BAD0-B878-4D5F-9EDC-F1CFB63E14B5}" dt="2021-08-18T18:02:44.230" v="36" actId="20577"/>
          <ac:spMkLst>
            <pc:docMk/>
            <pc:sldMk cId="3145340593" sldId="306"/>
            <ac:spMk id="4" creationId="{AFE7D9E4-306D-49E3-9AC4-15D566FC72AD}"/>
          </ac:spMkLst>
        </pc:spChg>
      </pc:sldChg>
      <pc:sldChg chg="modSp mod setBg">
        <pc:chgData name="annaasgaraly@ibm.com" userId="" providerId="" clId="Web-{CC69BAD0-B878-4D5F-9EDC-F1CFB63E14B5}" dt="2021-08-18T18:06:16.574" v="79"/>
        <pc:sldMkLst>
          <pc:docMk/>
          <pc:sldMk cId="1106727586" sldId="307"/>
        </pc:sldMkLst>
        <pc:spChg chg="mod">
          <ac:chgData name="annaasgaraly@ibm.com" userId="" providerId="" clId="Web-{CC69BAD0-B878-4D5F-9EDC-F1CFB63E14B5}" dt="2021-08-18T18:02:39.823" v="35" actId="20577"/>
          <ac:spMkLst>
            <pc:docMk/>
            <pc:sldMk cId="1106727586" sldId="307"/>
            <ac:spMk id="4" creationId="{021C109C-C017-4D19-928F-AED25AC30125}"/>
          </ac:spMkLst>
        </pc:spChg>
      </pc:sldChg>
      <pc:sldChg chg="modSp mod setBg">
        <pc:chgData name="annaasgaraly@ibm.com" userId="" providerId="" clId="Web-{CC69BAD0-B878-4D5F-9EDC-F1CFB63E14B5}" dt="2021-08-18T18:06:17.011" v="81"/>
        <pc:sldMkLst>
          <pc:docMk/>
          <pc:sldMk cId="706594483" sldId="308"/>
        </pc:sldMkLst>
        <pc:spChg chg="mod">
          <ac:chgData name="annaasgaraly@ibm.com" userId="" providerId="" clId="Web-{CC69BAD0-B878-4D5F-9EDC-F1CFB63E14B5}" dt="2021-08-18T18:02:47.433" v="37" actId="20577"/>
          <ac:spMkLst>
            <pc:docMk/>
            <pc:sldMk cId="706594483" sldId="308"/>
            <ac:spMk id="4" creationId="{6D35FD2D-1BD2-45D7-B015-1A96C241520B}"/>
          </ac:spMkLst>
        </pc:spChg>
      </pc:sldChg>
      <pc:sldChg chg="modSp mod setBg">
        <pc:chgData name="annaasgaraly@ibm.com" userId="" providerId="" clId="Web-{CC69BAD0-B878-4D5F-9EDC-F1CFB63E14B5}" dt="2021-08-18T18:06:30.090" v="83"/>
        <pc:sldMkLst>
          <pc:docMk/>
          <pc:sldMk cId="1794738657" sldId="309"/>
        </pc:sldMkLst>
        <pc:spChg chg="mod">
          <ac:chgData name="annaasgaraly@ibm.com" userId="" providerId="" clId="Web-{CC69BAD0-B878-4D5F-9EDC-F1CFB63E14B5}" dt="2021-08-18T18:03:04.872" v="39" actId="20577"/>
          <ac:spMkLst>
            <pc:docMk/>
            <pc:sldMk cId="1794738657" sldId="309"/>
            <ac:spMk id="3" creationId="{557C8CBA-1A0E-4CDF-A451-7AAA44D39839}"/>
          </ac:spMkLst>
        </pc:spChg>
      </pc:sldChg>
      <pc:sldChg chg="modSp mod setBg">
        <pc:chgData name="annaasgaraly@ibm.com" userId="" providerId="" clId="Web-{CC69BAD0-B878-4D5F-9EDC-F1CFB63E14B5}" dt="2021-08-18T18:06:30.309" v="84"/>
        <pc:sldMkLst>
          <pc:docMk/>
          <pc:sldMk cId="4010014743" sldId="310"/>
        </pc:sldMkLst>
        <pc:spChg chg="mod">
          <ac:chgData name="annaasgaraly@ibm.com" userId="" providerId="" clId="Web-{CC69BAD0-B878-4D5F-9EDC-F1CFB63E14B5}" dt="2021-08-18T18:03:08.919" v="40" actId="20577"/>
          <ac:spMkLst>
            <pc:docMk/>
            <pc:sldMk cId="4010014743" sldId="310"/>
            <ac:spMk id="3" creationId="{FD161C47-0660-416F-B4C2-25E4D35D69FD}"/>
          </ac:spMkLst>
        </pc:spChg>
      </pc:sldChg>
      <pc:sldChg chg="modSp mod setBg">
        <pc:chgData name="annaasgaraly@ibm.com" userId="" providerId="" clId="Web-{CC69BAD0-B878-4D5F-9EDC-F1CFB63E14B5}" dt="2021-08-18T18:06:30.528" v="85"/>
        <pc:sldMkLst>
          <pc:docMk/>
          <pc:sldMk cId="2735560525" sldId="311"/>
        </pc:sldMkLst>
        <pc:spChg chg="mod">
          <ac:chgData name="annaasgaraly@ibm.com" userId="" providerId="" clId="Web-{CC69BAD0-B878-4D5F-9EDC-F1CFB63E14B5}" dt="2021-08-18T18:03:12.388" v="41" actId="20577"/>
          <ac:spMkLst>
            <pc:docMk/>
            <pc:sldMk cId="2735560525" sldId="311"/>
            <ac:spMk id="3" creationId="{AFD52E17-48CB-4D60-BD56-71D197A29B38}"/>
          </ac:spMkLst>
        </pc:spChg>
      </pc:sldChg>
      <pc:sldChg chg="modSp mod setBg">
        <pc:chgData name="annaasgaraly@ibm.com" userId="" providerId="" clId="Web-{CC69BAD0-B878-4D5F-9EDC-F1CFB63E14B5}" dt="2021-08-18T18:06:30.762" v="86"/>
        <pc:sldMkLst>
          <pc:docMk/>
          <pc:sldMk cId="1434679925" sldId="312"/>
        </pc:sldMkLst>
        <pc:spChg chg="mod">
          <ac:chgData name="annaasgaraly@ibm.com" userId="" providerId="" clId="Web-{CC69BAD0-B878-4D5F-9EDC-F1CFB63E14B5}" dt="2021-08-18T18:03:16.498" v="43" actId="20577"/>
          <ac:spMkLst>
            <pc:docMk/>
            <pc:sldMk cId="1434679925" sldId="312"/>
            <ac:spMk id="3" creationId="{7F12CD3C-55B3-4129-817A-84D0B28F713E}"/>
          </ac:spMkLst>
        </pc:spChg>
      </pc:sldChg>
      <pc:sldChg chg="modSp mod setBg">
        <pc:chgData name="annaasgaraly@ibm.com" userId="" providerId="" clId="Web-{CC69BAD0-B878-4D5F-9EDC-F1CFB63E14B5}" dt="2021-08-18T18:06:31.231" v="88"/>
        <pc:sldMkLst>
          <pc:docMk/>
          <pc:sldMk cId="1756972646" sldId="313"/>
        </pc:sldMkLst>
        <pc:spChg chg="mod">
          <ac:chgData name="annaasgaraly@ibm.com" userId="" providerId="" clId="Web-{CC69BAD0-B878-4D5F-9EDC-F1CFB63E14B5}" dt="2021-08-18T18:03:25.624" v="45" actId="20577"/>
          <ac:spMkLst>
            <pc:docMk/>
            <pc:sldMk cId="1756972646" sldId="313"/>
            <ac:spMk id="3" creationId="{79B32320-42D4-49FA-8047-C080B444B3AE}"/>
          </ac:spMkLst>
        </pc:spChg>
      </pc:sldChg>
      <pc:sldChg chg="modSp mod setBg">
        <pc:chgData name="annaasgaraly@ibm.com" userId="" providerId="" clId="Web-{CC69BAD0-B878-4D5F-9EDC-F1CFB63E14B5}" dt="2021-08-18T18:06:30.997" v="87"/>
        <pc:sldMkLst>
          <pc:docMk/>
          <pc:sldMk cId="639399535" sldId="314"/>
        </pc:sldMkLst>
        <pc:spChg chg="mod">
          <ac:chgData name="annaasgaraly@ibm.com" userId="" providerId="" clId="Web-{CC69BAD0-B878-4D5F-9EDC-F1CFB63E14B5}" dt="2021-08-18T18:03:19.357" v="44" actId="20577"/>
          <ac:spMkLst>
            <pc:docMk/>
            <pc:sldMk cId="639399535" sldId="314"/>
            <ac:spMk id="8" creationId="{952C2E9C-C6BE-40BD-A406-CFB441363CBA}"/>
          </ac:spMkLst>
        </pc:spChg>
      </pc:sldChg>
      <pc:sldChg chg="modSp mod setBg">
        <pc:chgData name="annaasgaraly@ibm.com" userId="" providerId="" clId="Web-{CC69BAD0-B878-4D5F-9EDC-F1CFB63E14B5}" dt="2021-08-18T18:06:31.465" v="89"/>
        <pc:sldMkLst>
          <pc:docMk/>
          <pc:sldMk cId="3566646398" sldId="315"/>
        </pc:sldMkLst>
        <pc:spChg chg="mod">
          <ac:chgData name="annaasgaraly@ibm.com" userId="" providerId="" clId="Web-{CC69BAD0-B878-4D5F-9EDC-F1CFB63E14B5}" dt="2021-08-18T18:03:29.249" v="46" actId="20577"/>
          <ac:spMkLst>
            <pc:docMk/>
            <pc:sldMk cId="3566646398" sldId="315"/>
            <ac:spMk id="3" creationId="{2A7EB98F-A25F-4357-9775-478FC17F7F83}"/>
          </ac:spMkLst>
        </pc:spChg>
      </pc:sldChg>
      <pc:sldChg chg="modSp mod setBg">
        <pc:chgData name="annaasgaraly@ibm.com" userId="" providerId="" clId="Web-{CC69BAD0-B878-4D5F-9EDC-F1CFB63E14B5}" dt="2021-08-18T18:06:31.684" v="90"/>
        <pc:sldMkLst>
          <pc:docMk/>
          <pc:sldMk cId="1398439132" sldId="316"/>
        </pc:sldMkLst>
        <pc:spChg chg="mod">
          <ac:chgData name="annaasgaraly@ibm.com" userId="" providerId="" clId="Web-{CC69BAD0-B878-4D5F-9EDC-F1CFB63E14B5}" dt="2021-08-18T18:03:33.077" v="48" actId="20577"/>
          <ac:spMkLst>
            <pc:docMk/>
            <pc:sldMk cId="1398439132" sldId="316"/>
            <ac:spMk id="3" creationId="{964DA114-677C-40D8-8FFA-43531834CFBF}"/>
          </ac:spMkLst>
        </pc:spChg>
      </pc:sldChg>
      <pc:sldChg chg="modSp mod setBg">
        <pc:chgData name="annaasgaraly@ibm.com" userId="" providerId="" clId="Web-{CC69BAD0-B878-4D5F-9EDC-F1CFB63E14B5}" dt="2021-08-18T18:06:31.924" v="91"/>
        <pc:sldMkLst>
          <pc:docMk/>
          <pc:sldMk cId="3975168428" sldId="317"/>
        </pc:sldMkLst>
        <pc:spChg chg="mod">
          <ac:chgData name="annaasgaraly@ibm.com" userId="" providerId="" clId="Web-{CC69BAD0-B878-4D5F-9EDC-F1CFB63E14B5}" dt="2021-08-18T18:03:35.999" v="49" actId="20577"/>
          <ac:spMkLst>
            <pc:docMk/>
            <pc:sldMk cId="3975168428" sldId="317"/>
            <ac:spMk id="3" creationId="{04523243-E4D6-45EC-97C8-D44398FB7417}"/>
          </ac:spMkLst>
        </pc:spChg>
      </pc:sldChg>
      <pc:sldChg chg="modSp mod setBg">
        <pc:chgData name="annaasgaraly@ibm.com" userId="" providerId="" clId="Web-{CC69BAD0-B878-4D5F-9EDC-F1CFB63E14B5}" dt="2021-08-18T18:06:40.716" v="93"/>
        <pc:sldMkLst>
          <pc:docMk/>
          <pc:sldMk cId="239597884" sldId="318"/>
        </pc:sldMkLst>
        <pc:spChg chg="mod">
          <ac:chgData name="annaasgaraly@ibm.com" userId="" providerId="" clId="Web-{CC69BAD0-B878-4D5F-9EDC-F1CFB63E14B5}" dt="2021-08-18T18:03:41.906" v="51" actId="20577"/>
          <ac:spMkLst>
            <pc:docMk/>
            <pc:sldMk cId="239597884" sldId="318"/>
            <ac:spMk id="8" creationId="{2E0ECA32-E146-40DA-85CD-9677244BC3EC}"/>
          </ac:spMkLst>
        </pc:spChg>
      </pc:sldChg>
      <pc:sldChg chg="modSp mod setBg">
        <pc:chgData name="annaasgaraly@ibm.com" userId="" providerId="" clId="Web-{CC69BAD0-B878-4D5F-9EDC-F1CFB63E14B5}" dt="2021-08-18T18:06:40.950" v="94"/>
        <pc:sldMkLst>
          <pc:docMk/>
          <pc:sldMk cId="232499080" sldId="319"/>
        </pc:sldMkLst>
        <pc:spChg chg="mod">
          <ac:chgData name="annaasgaraly@ibm.com" userId="" providerId="" clId="Web-{CC69BAD0-B878-4D5F-9EDC-F1CFB63E14B5}" dt="2021-08-18T18:03:44.922" v="52" actId="20577"/>
          <ac:spMkLst>
            <pc:docMk/>
            <pc:sldMk cId="232499080" sldId="319"/>
            <ac:spMk id="8" creationId="{34C97452-C78A-4701-B8AB-ABFE63D5BEDE}"/>
          </ac:spMkLst>
        </pc:spChg>
      </pc:sldChg>
      <pc:sldChg chg="modSp mod setBg">
        <pc:chgData name="annaasgaraly@ibm.com" userId="" providerId="" clId="Web-{CC69BAD0-B878-4D5F-9EDC-F1CFB63E14B5}" dt="2021-08-18T18:06:57.123" v="99"/>
        <pc:sldMkLst>
          <pc:docMk/>
          <pc:sldMk cId="3645034231" sldId="320"/>
        </pc:sldMkLst>
        <pc:spChg chg="mod">
          <ac:chgData name="annaasgaraly@ibm.com" userId="" providerId="" clId="Web-{CC69BAD0-B878-4D5F-9EDC-F1CFB63E14B5}" dt="2021-08-18T18:04:07.830" v="57" actId="20577"/>
          <ac:spMkLst>
            <pc:docMk/>
            <pc:sldMk cId="3645034231" sldId="320"/>
            <ac:spMk id="9" creationId="{533106AC-60D7-46AE-8E64-7B84ABDBD099}"/>
          </ac:spMkLst>
        </pc:spChg>
      </pc:sldChg>
      <pc:sldChg chg="mod setBg">
        <pc:chgData name="annaasgaraly@ibm.com" userId="" providerId="" clId="Web-{CC69BAD0-B878-4D5F-9EDC-F1CFB63E14B5}" dt="2021-08-18T17:50:55.553" v="5"/>
        <pc:sldMkLst>
          <pc:docMk/>
          <pc:sldMk cId="733461713" sldId="321"/>
        </pc:sldMkLst>
      </pc:sldChg>
      <pc:sldChg chg="modSp mod setBg">
        <pc:chgData name="annaasgaraly@ibm.com" userId="" providerId="" clId="Web-{CC69BAD0-B878-4D5F-9EDC-F1CFB63E14B5}" dt="2021-08-18T18:06:49.263" v="98"/>
        <pc:sldMkLst>
          <pc:docMk/>
          <pc:sldMk cId="700132931" sldId="322"/>
        </pc:sldMkLst>
        <pc:spChg chg="mod">
          <ac:chgData name="annaasgaraly@ibm.com" userId="" providerId="" clId="Web-{CC69BAD0-B878-4D5F-9EDC-F1CFB63E14B5}" dt="2021-08-18T18:03:48.453" v="53" actId="20577"/>
          <ac:spMkLst>
            <pc:docMk/>
            <pc:sldMk cId="700132931" sldId="322"/>
            <ac:spMk id="8" creationId="{9456A072-47A6-4424-9ABE-F398119040DD}"/>
          </ac:spMkLst>
        </pc:spChg>
      </pc:sldChg>
      <pc:sldChg chg="modSp mod setBg">
        <pc:chgData name="annaasgaraly@ibm.com" userId="" providerId="" clId="Web-{CC69BAD0-B878-4D5F-9EDC-F1CFB63E14B5}" dt="2021-08-18T18:06:48.795" v="96"/>
        <pc:sldMkLst>
          <pc:docMk/>
          <pc:sldMk cId="1866160706" sldId="323"/>
        </pc:sldMkLst>
        <pc:spChg chg="mod">
          <ac:chgData name="annaasgaraly@ibm.com" userId="" providerId="" clId="Web-{CC69BAD0-B878-4D5F-9EDC-F1CFB63E14B5}" dt="2021-08-18T18:03:52.626" v="54" actId="20577"/>
          <ac:spMkLst>
            <pc:docMk/>
            <pc:sldMk cId="1866160706" sldId="323"/>
            <ac:spMk id="8" creationId="{4EF94599-779E-457E-B57B-6063EBF7A840}"/>
          </ac:spMkLst>
        </pc:spChg>
      </pc:sldChg>
      <pc:sldChg chg="modSp mod setBg">
        <pc:chgData name="annaasgaraly@ibm.com" userId="" providerId="" clId="Web-{CC69BAD0-B878-4D5F-9EDC-F1CFB63E14B5}" dt="2021-08-18T18:06:49.029" v="97"/>
        <pc:sldMkLst>
          <pc:docMk/>
          <pc:sldMk cId="252359608" sldId="324"/>
        </pc:sldMkLst>
        <pc:spChg chg="mod">
          <ac:chgData name="annaasgaraly@ibm.com" userId="" providerId="" clId="Web-{CC69BAD0-B878-4D5F-9EDC-F1CFB63E14B5}" dt="2021-08-18T18:03:58.220" v="55" actId="20577"/>
          <ac:spMkLst>
            <pc:docMk/>
            <pc:sldMk cId="252359608" sldId="324"/>
            <ac:spMk id="12" creationId="{4D271BF5-BAA1-4CEB-A575-76A097FABBBA}"/>
          </ac:spMkLst>
        </pc:spChg>
      </pc:sldChg>
      <pc:sldChg chg="addSp modSp">
        <pc:chgData name="annaasgaraly@ibm.com" userId="" providerId="" clId="Web-{CC69BAD0-B878-4D5F-9EDC-F1CFB63E14B5}" dt="2021-08-18T18:00:11.344" v="12" actId="14100"/>
        <pc:sldMkLst>
          <pc:docMk/>
          <pc:sldMk cId="1277611629" sldId="327"/>
        </pc:sldMkLst>
        <pc:picChg chg="add mod">
          <ac:chgData name="annaasgaraly@ibm.com" userId="" providerId="" clId="Web-{CC69BAD0-B878-4D5F-9EDC-F1CFB63E14B5}" dt="2021-08-18T18:00:11.344" v="12" actId="14100"/>
          <ac:picMkLst>
            <pc:docMk/>
            <pc:sldMk cId="1277611629" sldId="327"/>
            <ac:picMk id="2" creationId="{4F94DBE5-2DCC-401E-95AA-12E04A97FBA6}"/>
          </ac:picMkLst>
        </pc:picChg>
      </pc:sldChg>
      <pc:sldChg chg="mod setBg">
        <pc:chgData name="annaasgaraly@ibm.com" userId="" providerId="" clId="Web-{CC69BAD0-B878-4D5F-9EDC-F1CFB63E14B5}" dt="2021-08-18T17:51:14.820" v="7"/>
        <pc:sldMkLst>
          <pc:docMk/>
          <pc:sldMk cId="661040741" sldId="329"/>
        </pc:sldMkLst>
      </pc:sldChg>
      <pc:sldChg chg="modSp mod setBg">
        <pc:chgData name="annaasgaraly@ibm.com" userId="" providerId="" clId="Web-{CC69BAD0-B878-4D5F-9EDC-F1CFB63E14B5}" dt="2021-08-18T18:05:53.681" v="65"/>
        <pc:sldMkLst>
          <pc:docMk/>
          <pc:sldMk cId="724038033" sldId="330"/>
        </pc:sldMkLst>
        <pc:spChg chg="mod">
          <ac:chgData name="annaasgaraly@ibm.com" userId="" providerId="" clId="Web-{CC69BAD0-B878-4D5F-9EDC-F1CFB63E14B5}" dt="2021-08-18T18:01:02.207" v="16" actId="20577"/>
          <ac:spMkLst>
            <pc:docMk/>
            <pc:sldMk cId="724038033" sldId="330"/>
            <ac:spMk id="19" creationId="{6CA66F18-AF00-434A-AB3C-61097BEAE5FA}"/>
          </ac:spMkLst>
        </pc:spChg>
      </pc:sldChg>
      <pc:sldChg chg="modSp mod setBg">
        <pc:chgData name="annaasgaraly@ibm.com" userId="" providerId="" clId="Web-{CC69BAD0-B878-4D5F-9EDC-F1CFB63E14B5}" dt="2021-08-18T18:05:53.463" v="64"/>
        <pc:sldMkLst>
          <pc:docMk/>
          <pc:sldMk cId="1980221439" sldId="331"/>
        </pc:sldMkLst>
        <pc:spChg chg="mod">
          <ac:chgData name="annaasgaraly@ibm.com" userId="" providerId="" clId="Web-{CC69BAD0-B878-4D5F-9EDC-F1CFB63E14B5}" dt="2021-08-18T18:01:34.631" v="17" actId="20577"/>
          <ac:spMkLst>
            <pc:docMk/>
            <pc:sldMk cId="1980221439" sldId="331"/>
            <ac:spMk id="19" creationId="{6CA66F18-AF00-434A-AB3C-61097BEAE5FA}"/>
          </ac:spMkLst>
        </pc:spChg>
      </pc:sldChg>
      <pc:sldChg chg="modSp mod setBg">
        <pc:chgData name="annaasgaraly@ibm.com" userId="" providerId="" clId="Web-{CC69BAD0-B878-4D5F-9EDC-F1CFB63E14B5}" dt="2021-08-18T18:05:53.228" v="63"/>
        <pc:sldMkLst>
          <pc:docMk/>
          <pc:sldMk cId="2560061391" sldId="332"/>
        </pc:sldMkLst>
        <pc:spChg chg="mod">
          <ac:chgData name="annaasgaraly@ibm.com" userId="" providerId="" clId="Web-{CC69BAD0-B878-4D5F-9EDC-F1CFB63E14B5}" dt="2021-08-18T18:01:38.944" v="18" actId="20577"/>
          <ac:spMkLst>
            <pc:docMk/>
            <pc:sldMk cId="2560061391" sldId="332"/>
            <ac:spMk id="19" creationId="{6CA66F18-AF00-434A-AB3C-61097BEAE5FA}"/>
          </ac:spMkLst>
        </pc:spChg>
      </pc:sldChg>
    </pc:docChg>
  </pc:docChgLst>
  <pc:docChgLst>
    <pc:chgData name="Ada Celik" clId="Web-{998F4E3E-1A76-4A6B-98B6-08752F3768B3}"/>
    <pc:docChg chg="modSld">
      <pc:chgData name="Ada Celik" userId="" providerId="" clId="Web-{998F4E3E-1A76-4A6B-98B6-08752F3768B3}" dt="2021-08-10T21:41:11.021" v="1" actId="20577"/>
      <pc:docMkLst>
        <pc:docMk/>
      </pc:docMkLst>
      <pc:sldChg chg="modSp">
        <pc:chgData name="Ada Celik" userId="" providerId="" clId="Web-{998F4E3E-1A76-4A6B-98B6-08752F3768B3}" dt="2021-08-10T21:41:11.021" v="1" actId="20577"/>
        <pc:sldMkLst>
          <pc:docMk/>
          <pc:sldMk cId="1277611629" sldId="327"/>
        </pc:sldMkLst>
        <pc:spChg chg="mod">
          <ac:chgData name="Ada Celik" userId="" providerId="" clId="Web-{998F4E3E-1A76-4A6B-98B6-08752F3768B3}" dt="2021-08-10T21:41:11.021" v="1" actId="20577"/>
          <ac:spMkLst>
            <pc:docMk/>
            <pc:sldMk cId="1277611629" sldId="327"/>
            <ac:spMk id="6" creationId="{2C36AF9D-A911-994B-90EA-013D4CDA5604}"/>
          </ac:spMkLst>
        </pc:spChg>
      </pc:sldChg>
    </pc:docChg>
  </pc:docChgLst>
  <pc:docChgLst>
    <pc:chgData name="YAN LUO" clId="Web-{B63C8988-E1D3-4A52-8229-FA8C5EBD2ECD}"/>
    <pc:docChg chg="delSld modSld">
      <pc:chgData name="YAN LUO" userId="" providerId="" clId="Web-{B63C8988-E1D3-4A52-8229-FA8C5EBD2ECD}" dt="2021-08-19T14:01:44.876" v="206" actId="20577"/>
      <pc:docMkLst>
        <pc:docMk/>
      </pc:docMkLst>
      <pc:sldChg chg="modSp">
        <pc:chgData name="YAN LUO" userId="" providerId="" clId="Web-{B63C8988-E1D3-4A52-8229-FA8C5EBD2ECD}" dt="2021-08-19T13:47:23.458" v="93" actId="20577"/>
        <pc:sldMkLst>
          <pc:docMk/>
          <pc:sldMk cId="1578726356" sldId="265"/>
        </pc:sldMkLst>
        <pc:spChg chg="mod">
          <ac:chgData name="YAN LUO" userId="" providerId="" clId="Web-{B63C8988-E1D3-4A52-8229-FA8C5EBD2ECD}" dt="2021-08-19T13:47:23.458" v="93" actId="20577"/>
          <ac:spMkLst>
            <pc:docMk/>
            <pc:sldMk cId="1578726356" sldId="265"/>
            <ac:spMk id="5" creationId="{1B07C49E-AFFC-EC46-8930-E4D428F5F943}"/>
          </ac:spMkLst>
        </pc:spChg>
      </pc:sldChg>
      <pc:sldChg chg="modSp">
        <pc:chgData name="YAN LUO" userId="" providerId="" clId="Web-{B63C8988-E1D3-4A52-8229-FA8C5EBD2ECD}" dt="2021-08-19T13:46:56.520" v="49" actId="20577"/>
        <pc:sldMkLst>
          <pc:docMk/>
          <pc:sldMk cId="779971636" sldId="266"/>
        </pc:sldMkLst>
        <pc:spChg chg="mod">
          <ac:chgData name="YAN LUO" userId="" providerId="" clId="Web-{B63C8988-E1D3-4A52-8229-FA8C5EBD2ECD}" dt="2021-08-19T13:46:56.520" v="49" actId="20577"/>
          <ac:spMkLst>
            <pc:docMk/>
            <pc:sldMk cId="779971636" sldId="266"/>
            <ac:spMk id="5" creationId="{1B07C49E-AFFC-EC46-8930-E4D428F5F943}"/>
          </ac:spMkLst>
        </pc:spChg>
      </pc:sldChg>
      <pc:sldChg chg="del">
        <pc:chgData name="YAN LUO" userId="" providerId="" clId="Web-{B63C8988-E1D3-4A52-8229-FA8C5EBD2ECD}" dt="2021-08-19T13:52:20.775" v="94"/>
        <pc:sldMkLst>
          <pc:docMk/>
          <pc:sldMk cId="3181088097" sldId="278"/>
        </pc:sldMkLst>
      </pc:sldChg>
      <pc:sldChg chg="addSp delSp modSp">
        <pc:chgData name="YAN LUO" userId="" providerId="" clId="Web-{B63C8988-E1D3-4A52-8229-FA8C5EBD2ECD}" dt="2021-08-19T13:45:42.691" v="30" actId="20577"/>
        <pc:sldMkLst>
          <pc:docMk/>
          <pc:sldMk cId="280316088" sldId="299"/>
        </pc:sldMkLst>
        <pc:spChg chg="add del mod ord">
          <ac:chgData name="YAN LUO" userId="" providerId="" clId="Web-{B63C8988-E1D3-4A52-8229-FA8C5EBD2ECD}" dt="2021-08-19T13:21:31.149" v="16"/>
          <ac:spMkLst>
            <pc:docMk/>
            <pc:sldMk cId="280316088" sldId="299"/>
            <ac:spMk id="2" creationId="{310FB1D8-F945-4835-A7ED-A9DCB8CE099D}"/>
          </ac:spMkLst>
        </pc:spChg>
        <pc:spChg chg="mod">
          <ac:chgData name="YAN LUO" userId="" providerId="" clId="Web-{B63C8988-E1D3-4A52-8229-FA8C5EBD2ECD}" dt="2021-08-19T13:45:42.691" v="30" actId="20577"/>
          <ac:spMkLst>
            <pc:docMk/>
            <pc:sldMk cId="280316088" sldId="299"/>
            <ac:spMk id="5" creationId="{1B07C49E-AFFC-EC46-8930-E4D428F5F943}"/>
          </ac:spMkLst>
        </pc:spChg>
      </pc:sldChg>
      <pc:sldChg chg="addSp delSp modSp">
        <pc:chgData name="YAN LUO" userId="" providerId="" clId="Web-{B63C8988-E1D3-4A52-8229-FA8C5EBD2ECD}" dt="2021-08-19T13:53:50.338" v="96" actId="20577"/>
        <pc:sldMkLst>
          <pc:docMk/>
          <pc:sldMk cId="1385553969" sldId="302"/>
        </pc:sldMkLst>
        <pc:spChg chg="add mod">
          <ac:chgData name="YAN LUO" userId="" providerId="" clId="Web-{B63C8988-E1D3-4A52-8229-FA8C5EBD2ECD}" dt="2021-08-19T13:53:50.338" v="96" actId="20577"/>
          <ac:spMkLst>
            <pc:docMk/>
            <pc:sldMk cId="1385553969" sldId="302"/>
            <ac:spMk id="2" creationId="{8B78C759-C687-440F-8CAE-D3071F1AB630}"/>
          </ac:spMkLst>
        </pc:spChg>
        <pc:spChg chg="mod">
          <ac:chgData name="YAN LUO" userId="" providerId="" clId="Web-{B63C8988-E1D3-4A52-8229-FA8C5EBD2ECD}" dt="2021-08-19T13:46:07.426" v="35" actId="20577"/>
          <ac:spMkLst>
            <pc:docMk/>
            <pc:sldMk cId="1385553969" sldId="302"/>
            <ac:spMk id="3" creationId="{AB0AB2AC-B7E6-6849-9AE9-697369407F8F}"/>
          </ac:spMkLst>
        </pc:spChg>
        <pc:spChg chg="add del">
          <ac:chgData name="YAN LUO" userId="" providerId="" clId="Web-{B63C8988-E1D3-4A52-8229-FA8C5EBD2ECD}" dt="2021-08-19T13:46:27.739" v="39"/>
          <ac:spMkLst>
            <pc:docMk/>
            <pc:sldMk cId="1385553969" sldId="302"/>
            <ac:spMk id="5" creationId="{B2BB333C-3C82-48BA-A090-59BE99C64735}"/>
          </ac:spMkLst>
        </pc:spChg>
        <pc:spChg chg="del">
          <ac:chgData name="YAN LUO" userId="" providerId="" clId="Web-{B63C8988-E1D3-4A52-8229-FA8C5EBD2ECD}" dt="2021-08-19T13:46:24.129" v="36"/>
          <ac:spMkLst>
            <pc:docMk/>
            <pc:sldMk cId="1385553969" sldId="302"/>
            <ac:spMk id="15" creationId="{302614DC-FBA1-44E3-9E89-23C80E7E6998}"/>
          </ac:spMkLst>
        </pc:spChg>
      </pc:sldChg>
      <pc:sldChg chg="modSp">
        <pc:chgData name="YAN LUO" userId="" providerId="" clId="Web-{B63C8988-E1D3-4A52-8229-FA8C5EBD2ECD}" dt="2021-08-19T13:55:45.293" v="141" actId="20577"/>
        <pc:sldMkLst>
          <pc:docMk/>
          <pc:sldMk cId="1434679925" sldId="312"/>
        </pc:sldMkLst>
        <pc:spChg chg="mod">
          <ac:chgData name="YAN LUO" userId="" providerId="" clId="Web-{B63C8988-E1D3-4A52-8229-FA8C5EBD2ECD}" dt="2021-08-19T13:55:45.293" v="141" actId="20577"/>
          <ac:spMkLst>
            <pc:docMk/>
            <pc:sldMk cId="1434679925" sldId="312"/>
            <ac:spMk id="5" creationId="{1B07C49E-AFFC-EC46-8930-E4D428F5F943}"/>
          </ac:spMkLst>
        </pc:spChg>
      </pc:sldChg>
      <pc:sldChg chg="modSp">
        <pc:chgData name="YAN LUO" userId="" providerId="" clId="Web-{B63C8988-E1D3-4A52-8229-FA8C5EBD2ECD}" dt="2021-08-19T13:56:18.809" v="184" actId="20577"/>
        <pc:sldMkLst>
          <pc:docMk/>
          <pc:sldMk cId="639399535" sldId="314"/>
        </pc:sldMkLst>
        <pc:spChg chg="mod">
          <ac:chgData name="YAN LUO" userId="" providerId="" clId="Web-{B63C8988-E1D3-4A52-8229-FA8C5EBD2ECD}" dt="2021-08-19T13:56:18.809" v="184" actId="20577"/>
          <ac:spMkLst>
            <pc:docMk/>
            <pc:sldMk cId="639399535" sldId="314"/>
            <ac:spMk id="5" creationId="{1B07C49E-AFFC-EC46-8930-E4D428F5F943}"/>
          </ac:spMkLst>
        </pc:spChg>
      </pc:sldChg>
      <pc:sldChg chg="modSp">
        <pc:chgData name="YAN LUO" userId="" providerId="" clId="Web-{B63C8988-E1D3-4A52-8229-FA8C5EBD2ECD}" dt="2021-08-19T14:01:44.876" v="206" actId="20577"/>
        <pc:sldMkLst>
          <pc:docMk/>
          <pc:sldMk cId="1398439132" sldId="316"/>
        </pc:sldMkLst>
        <pc:spChg chg="mod">
          <ac:chgData name="YAN LUO" userId="" providerId="" clId="Web-{B63C8988-E1D3-4A52-8229-FA8C5EBD2ECD}" dt="2021-08-19T14:01:44.876" v="206" actId="20577"/>
          <ac:spMkLst>
            <pc:docMk/>
            <pc:sldMk cId="1398439132" sldId="316"/>
            <ac:spMk id="5" creationId="{1B07C49E-AFFC-EC46-8930-E4D428F5F943}"/>
          </ac:spMkLst>
        </pc:spChg>
      </pc:sldChg>
    </pc:docChg>
  </pc:docChgLst>
  <pc:docChgLst>
    <pc:chgData name="Ada Celik" clId="Web-{9F30A1D2-6717-426C-A658-3A50309723ED}"/>
    <pc:docChg chg="modSld">
      <pc:chgData name="Ada Celik" userId="" providerId="" clId="Web-{9F30A1D2-6717-426C-A658-3A50309723ED}" dt="2021-08-10T21:42:35.526" v="3"/>
      <pc:docMkLst>
        <pc:docMk/>
      </pc:docMkLst>
      <pc:sldChg chg="delSp">
        <pc:chgData name="Ada Celik" userId="" providerId="" clId="Web-{9F30A1D2-6717-426C-A658-3A50309723ED}" dt="2021-08-10T21:42:35.526" v="3"/>
        <pc:sldMkLst>
          <pc:docMk/>
          <pc:sldMk cId="661040741" sldId="329"/>
        </pc:sldMkLst>
        <pc:picChg chg="del">
          <ac:chgData name="Ada Celik" userId="" providerId="" clId="Web-{9F30A1D2-6717-426C-A658-3A50309723ED}" dt="2021-08-10T21:42:35.526" v="3"/>
          <ac:picMkLst>
            <pc:docMk/>
            <pc:sldMk cId="661040741" sldId="329"/>
            <ac:picMk id="8" creationId="{F88AB437-E43C-436D-B35E-51887C103800}"/>
          </ac:picMkLst>
        </pc:picChg>
        <pc:picChg chg="del">
          <ac:chgData name="Ada Celik" userId="" providerId="" clId="Web-{9F30A1D2-6717-426C-A658-3A50309723ED}" dt="2021-08-10T21:42:35.526" v="2"/>
          <ac:picMkLst>
            <pc:docMk/>
            <pc:sldMk cId="661040741" sldId="329"/>
            <ac:picMk id="9" creationId="{89FBF71A-DDF5-4BAA-B9B5-91B4675FF80E}"/>
          </ac:picMkLst>
        </pc:picChg>
        <pc:picChg chg="del">
          <ac:chgData name="Ada Celik" userId="" providerId="" clId="Web-{9F30A1D2-6717-426C-A658-3A50309723ED}" dt="2021-08-10T21:42:35.526" v="1"/>
          <ac:picMkLst>
            <pc:docMk/>
            <pc:sldMk cId="661040741" sldId="329"/>
            <ac:picMk id="10" creationId="{225AE237-9A47-4E0B-AE8A-DD0CED30B39D}"/>
          </ac:picMkLst>
        </pc:picChg>
        <pc:picChg chg="del">
          <ac:chgData name="Ada Celik" userId="" providerId="" clId="Web-{9F30A1D2-6717-426C-A658-3A50309723ED}" dt="2021-08-10T21:42:35.526" v="0"/>
          <ac:picMkLst>
            <pc:docMk/>
            <pc:sldMk cId="661040741" sldId="329"/>
            <ac:picMk id="11" creationId="{E1021DDF-7C74-4FD8-AE38-AFFCC057C8C2}"/>
          </ac:picMkLst>
        </pc:picChg>
      </pc:sldChg>
    </pc:docChg>
  </pc:docChgLst>
  <pc:docChgLst>
    <pc:chgData name="annaasgaraly@ibm.com" clId="Web-{3BA0D230-C853-4667-83F9-D85E65BD4B24}"/>
    <pc:docChg chg="modSld">
      <pc:chgData name="annaasgaraly@ibm.com" userId="" providerId="" clId="Web-{3BA0D230-C853-4667-83F9-D85E65BD4B24}" dt="2021-08-19T16:32:24.566" v="1"/>
      <pc:docMkLst>
        <pc:docMk/>
      </pc:docMkLst>
      <pc:sldChg chg="mod setBg">
        <pc:chgData name="annaasgaraly@ibm.com" userId="" providerId="" clId="Web-{3BA0D230-C853-4667-83F9-D85E65BD4B24}" dt="2021-08-19T16:32:24.566" v="1"/>
        <pc:sldMkLst>
          <pc:docMk/>
          <pc:sldMk cId="178270660" sldId="284"/>
        </pc:sldMkLst>
      </pc:sldChg>
      <pc:sldChg chg="mod setBg">
        <pc:chgData name="annaasgaraly@ibm.com" userId="" providerId="" clId="Web-{3BA0D230-C853-4667-83F9-D85E65BD4B24}" dt="2021-08-19T16:32:07.268" v="0"/>
        <pc:sldMkLst>
          <pc:docMk/>
          <pc:sldMk cId="1023352497" sldId="294"/>
        </pc:sldMkLst>
      </pc:sldChg>
    </pc:docChg>
  </pc:docChgLst>
  <pc:docChgLst>
    <pc:chgData name="YAN LUO" clId="Web-{86B35720-4193-446F-B2D5-9AD9984A55EF}"/>
    <pc:docChg chg="modSld">
      <pc:chgData name="YAN LUO" userId="" providerId="" clId="Web-{86B35720-4193-446F-B2D5-9AD9984A55EF}" dt="2021-08-19T14:59:05.021" v="263" actId="20577"/>
      <pc:docMkLst>
        <pc:docMk/>
      </pc:docMkLst>
      <pc:sldChg chg="modSp">
        <pc:chgData name="YAN LUO" userId="" providerId="" clId="Web-{86B35720-4193-446F-B2D5-9AD9984A55EF}" dt="2021-08-19T14:59:05.021" v="263" actId="20577"/>
        <pc:sldMkLst>
          <pc:docMk/>
          <pc:sldMk cId="2459446073" sldId="289"/>
        </pc:sldMkLst>
        <pc:spChg chg="mod">
          <ac:chgData name="YAN LUO" userId="" providerId="" clId="Web-{86B35720-4193-446F-B2D5-9AD9984A55EF}" dt="2021-08-19T14:59:05.021" v="263" actId="20577"/>
          <ac:spMkLst>
            <pc:docMk/>
            <pc:sldMk cId="2459446073" sldId="289"/>
            <ac:spMk id="5" creationId="{1B07C49E-AFFC-EC46-8930-E4D428F5F943}"/>
          </ac:spMkLst>
        </pc:spChg>
      </pc:sldChg>
      <pc:sldChg chg="modSp">
        <pc:chgData name="YAN LUO" userId="" providerId="" clId="Web-{86B35720-4193-446F-B2D5-9AD9984A55EF}" dt="2021-08-19T14:15:37.479" v="115" actId="20577"/>
        <pc:sldMkLst>
          <pc:docMk/>
          <pc:sldMk cId="981671777" sldId="296"/>
        </pc:sldMkLst>
        <pc:spChg chg="mod">
          <ac:chgData name="YAN LUO" userId="" providerId="" clId="Web-{86B35720-4193-446F-B2D5-9AD9984A55EF}" dt="2021-08-19T14:15:37.479" v="115" actId="20577"/>
          <ac:spMkLst>
            <pc:docMk/>
            <pc:sldMk cId="981671777" sldId="296"/>
            <ac:spMk id="5" creationId="{85D9F803-CDBC-C74C-AF1B-2B5937D1C241}"/>
          </ac:spMkLst>
        </pc:spChg>
      </pc:sldChg>
      <pc:sldChg chg="modSp">
        <pc:chgData name="YAN LUO" userId="" providerId="" clId="Web-{86B35720-4193-446F-B2D5-9AD9984A55EF}" dt="2021-08-19T14:07:37.968" v="1" actId="20577"/>
        <pc:sldMkLst>
          <pc:docMk/>
          <pc:sldMk cId="1398439132" sldId="316"/>
        </pc:sldMkLst>
        <pc:spChg chg="mod">
          <ac:chgData name="YAN LUO" userId="" providerId="" clId="Web-{86B35720-4193-446F-B2D5-9AD9984A55EF}" dt="2021-08-19T14:07:37.968" v="1" actId="20577"/>
          <ac:spMkLst>
            <pc:docMk/>
            <pc:sldMk cId="1398439132" sldId="316"/>
            <ac:spMk id="5" creationId="{1B07C49E-AFFC-EC46-8930-E4D428F5F943}"/>
          </ac:spMkLst>
        </pc:spChg>
      </pc:sldChg>
      <pc:sldChg chg="modSp">
        <pc:chgData name="YAN LUO" userId="" providerId="" clId="Web-{86B35720-4193-446F-B2D5-9AD9984A55EF}" dt="2021-08-19T14:12:24.459" v="39" actId="20577"/>
        <pc:sldMkLst>
          <pc:docMk/>
          <pc:sldMk cId="3975168428" sldId="317"/>
        </pc:sldMkLst>
        <pc:spChg chg="mod">
          <ac:chgData name="YAN LUO" userId="" providerId="" clId="Web-{86B35720-4193-446F-B2D5-9AD9984A55EF}" dt="2021-08-19T14:10:01.737" v="18" actId="20577"/>
          <ac:spMkLst>
            <pc:docMk/>
            <pc:sldMk cId="3975168428" sldId="317"/>
            <ac:spMk id="3" creationId="{04523243-E4D6-45EC-97C8-D44398FB7417}"/>
          </ac:spMkLst>
        </pc:spChg>
        <pc:spChg chg="mod">
          <ac:chgData name="YAN LUO" userId="" providerId="" clId="Web-{86B35720-4193-446F-B2D5-9AD9984A55EF}" dt="2021-08-19T14:12:24.459" v="39" actId="20577"/>
          <ac:spMkLst>
            <pc:docMk/>
            <pc:sldMk cId="3975168428" sldId="317"/>
            <ac:spMk id="5" creationId="{1B07C49E-AFFC-EC46-8930-E4D428F5F943}"/>
          </ac:spMkLst>
        </pc:spChg>
      </pc:sldChg>
      <pc:sldChg chg="modSp">
        <pc:chgData name="YAN LUO" userId="" providerId="" clId="Web-{86B35720-4193-446F-B2D5-9AD9984A55EF}" dt="2021-08-19T14:15:56.635" v="140" actId="20577"/>
        <pc:sldMkLst>
          <pc:docMk/>
          <pc:sldMk cId="239597884" sldId="318"/>
        </pc:sldMkLst>
        <pc:spChg chg="mod">
          <ac:chgData name="YAN LUO" userId="" providerId="" clId="Web-{86B35720-4193-446F-B2D5-9AD9984A55EF}" dt="2021-08-19T14:15:56.635" v="140" actId="20577"/>
          <ac:spMkLst>
            <pc:docMk/>
            <pc:sldMk cId="239597884" sldId="318"/>
            <ac:spMk id="5" creationId="{85D9F803-CDBC-C74C-AF1B-2B5937D1C241}"/>
          </ac:spMkLst>
        </pc:spChg>
      </pc:sldChg>
      <pc:sldChg chg="modSp">
        <pc:chgData name="YAN LUO" userId="" providerId="" clId="Web-{86B35720-4193-446F-B2D5-9AD9984A55EF}" dt="2021-08-19T14:16:10.167" v="168" actId="20577"/>
        <pc:sldMkLst>
          <pc:docMk/>
          <pc:sldMk cId="232499080" sldId="319"/>
        </pc:sldMkLst>
        <pc:spChg chg="mod">
          <ac:chgData name="YAN LUO" userId="" providerId="" clId="Web-{86B35720-4193-446F-B2D5-9AD9984A55EF}" dt="2021-08-19T14:16:10.167" v="168" actId="20577"/>
          <ac:spMkLst>
            <pc:docMk/>
            <pc:sldMk cId="232499080" sldId="319"/>
            <ac:spMk id="5" creationId="{85D9F803-CDBC-C74C-AF1B-2B5937D1C241}"/>
          </ac:spMkLst>
        </pc:spChg>
      </pc:sldChg>
      <pc:sldChg chg="modSp addCm">
        <pc:chgData name="YAN LUO" userId="" providerId="" clId="Web-{86B35720-4193-446F-B2D5-9AD9984A55EF}" dt="2021-08-19T14:58:05.144" v="175"/>
        <pc:sldMkLst>
          <pc:docMk/>
          <pc:sldMk cId="700132931" sldId="322"/>
        </pc:sldMkLst>
        <pc:spChg chg="mod">
          <ac:chgData name="YAN LUO" userId="" providerId="" clId="Web-{86B35720-4193-446F-B2D5-9AD9984A55EF}" dt="2021-08-19T14:17:04.699" v="171" actId="20577"/>
          <ac:spMkLst>
            <pc:docMk/>
            <pc:sldMk cId="700132931" sldId="322"/>
            <ac:spMk id="5" creationId="{85D9F803-CDBC-C74C-AF1B-2B5937D1C241}"/>
          </ac:spMkLst>
        </pc:spChg>
      </pc:sldChg>
      <pc:sldChg chg="modSp">
        <pc:chgData name="YAN LUO" userId="" providerId="" clId="Web-{86B35720-4193-446F-B2D5-9AD9984A55EF}" dt="2021-08-19T14:17:12.528" v="174" actId="20577"/>
        <pc:sldMkLst>
          <pc:docMk/>
          <pc:sldMk cId="1866160706" sldId="323"/>
        </pc:sldMkLst>
        <pc:spChg chg="mod">
          <ac:chgData name="YAN LUO" userId="" providerId="" clId="Web-{86B35720-4193-446F-B2D5-9AD9984A55EF}" dt="2021-08-19T14:17:12.528" v="174" actId="20577"/>
          <ac:spMkLst>
            <pc:docMk/>
            <pc:sldMk cId="1866160706" sldId="323"/>
            <ac:spMk id="5" creationId="{85D9F803-CDBC-C74C-AF1B-2B5937D1C241}"/>
          </ac:spMkLst>
        </pc:spChg>
      </pc:sldChg>
      <pc:sldChg chg="modSp">
        <pc:chgData name="YAN LUO" userId="" providerId="" clId="Web-{86B35720-4193-446F-B2D5-9AD9984A55EF}" dt="2021-08-19T14:58:49.817" v="250" actId="20577"/>
        <pc:sldMkLst>
          <pc:docMk/>
          <pc:sldMk cId="252359608" sldId="324"/>
        </pc:sldMkLst>
        <pc:spChg chg="mod">
          <ac:chgData name="YAN LUO" userId="" providerId="" clId="Web-{86B35720-4193-446F-B2D5-9AD9984A55EF}" dt="2021-08-19T14:58:49.817" v="250" actId="20577"/>
          <ac:spMkLst>
            <pc:docMk/>
            <pc:sldMk cId="252359608" sldId="324"/>
            <ac:spMk id="5" creationId="{85D9F803-CDBC-C74C-AF1B-2B5937D1C241}"/>
          </ac:spMkLst>
        </pc:spChg>
      </pc:sldChg>
    </pc:docChg>
  </pc:docChgLst>
  <pc:docChgLst>
    <pc:chgData name="annaasgaraly@ibm.com" clId="Web-{10340FDF-B15C-4CFF-B487-146F9B98A252}"/>
    <pc:docChg chg="modSld">
      <pc:chgData name="annaasgaraly@ibm.com" userId="" providerId="" clId="Web-{10340FDF-B15C-4CFF-B487-146F9B98A252}" dt="2021-08-10T21:47:37.589" v="27"/>
      <pc:docMkLst>
        <pc:docMk/>
      </pc:docMkLst>
      <pc:sldChg chg="mod setBg">
        <pc:chgData name="annaasgaraly@ibm.com" userId="" providerId="" clId="Web-{10340FDF-B15C-4CFF-B487-146F9B98A252}" dt="2021-08-10T21:45:57.511" v="22"/>
        <pc:sldMkLst>
          <pc:docMk/>
          <pc:sldMk cId="3181088097" sldId="278"/>
        </pc:sldMkLst>
      </pc:sldChg>
      <pc:sldChg chg="mod setBg">
        <pc:chgData name="annaasgaraly@ibm.com" userId="" providerId="" clId="Web-{10340FDF-B15C-4CFF-B487-146F9B98A252}" dt="2021-08-10T21:39:24.478" v="2"/>
        <pc:sldMkLst>
          <pc:docMk/>
          <pc:sldMk cId="178270660" sldId="284"/>
        </pc:sldMkLst>
      </pc:sldChg>
      <pc:sldChg chg="mod setBg">
        <pc:chgData name="annaasgaraly@ibm.com" userId="" providerId="" clId="Web-{10340FDF-B15C-4CFF-B487-146F9B98A252}" dt="2021-08-10T21:46:27.417" v="25"/>
        <pc:sldMkLst>
          <pc:docMk/>
          <pc:sldMk cId="1290394134" sldId="288"/>
        </pc:sldMkLst>
      </pc:sldChg>
      <pc:sldChg chg="mod setBg">
        <pc:chgData name="annaasgaraly@ibm.com" userId="" providerId="" clId="Web-{10340FDF-B15C-4CFF-B487-146F9B98A252}" dt="2021-08-10T21:46:06.604" v="23"/>
        <pc:sldMkLst>
          <pc:docMk/>
          <pc:sldMk cId="1023352497" sldId="294"/>
        </pc:sldMkLst>
      </pc:sldChg>
      <pc:sldChg chg="mod setBg">
        <pc:chgData name="annaasgaraly@ibm.com" userId="" providerId="" clId="Web-{10340FDF-B15C-4CFF-B487-146F9B98A252}" dt="2021-08-10T21:47:37.589" v="27"/>
        <pc:sldMkLst>
          <pc:docMk/>
          <pc:sldMk cId="3093198887" sldId="298"/>
        </pc:sldMkLst>
      </pc:sldChg>
      <pc:sldChg chg="mod setBg">
        <pc:chgData name="annaasgaraly@ibm.com" userId="" providerId="" clId="Web-{10340FDF-B15C-4CFF-B487-146F9B98A252}" dt="2021-08-10T21:46:43.870" v="26"/>
        <pc:sldMkLst>
          <pc:docMk/>
          <pc:sldMk cId="733461713" sldId="321"/>
        </pc:sldMkLst>
      </pc:sldChg>
      <pc:sldChg chg="modSp mod setBg">
        <pc:chgData name="annaasgaraly@ibm.com" userId="" providerId="" clId="Web-{10340FDF-B15C-4CFF-B487-146F9B98A252}" dt="2021-08-10T21:42:44.994" v="17" actId="1076"/>
        <pc:sldMkLst>
          <pc:docMk/>
          <pc:sldMk cId="1277611629" sldId="327"/>
        </pc:sldMkLst>
        <pc:spChg chg="mod">
          <ac:chgData name="annaasgaraly@ibm.com" userId="" providerId="" clId="Web-{10340FDF-B15C-4CFF-B487-146F9B98A252}" dt="2021-08-10T21:42:44.994" v="17" actId="1076"/>
          <ac:spMkLst>
            <pc:docMk/>
            <pc:sldMk cId="1277611629" sldId="327"/>
            <ac:spMk id="6" creationId="{2C36AF9D-A911-994B-90EA-013D4CDA5604}"/>
          </ac:spMkLst>
        </pc:spChg>
      </pc:sldChg>
      <pc:sldChg chg="modSp mod setBg">
        <pc:chgData name="annaasgaraly@ibm.com" userId="" providerId="" clId="Web-{10340FDF-B15C-4CFF-B487-146F9B98A252}" dt="2021-08-10T21:41:36.353" v="12" actId="1076"/>
        <pc:sldMkLst>
          <pc:docMk/>
          <pc:sldMk cId="661040741" sldId="329"/>
        </pc:sldMkLst>
        <pc:picChg chg="mod">
          <ac:chgData name="annaasgaraly@ibm.com" userId="" providerId="" clId="Web-{10340FDF-B15C-4CFF-B487-146F9B98A252}" dt="2021-08-10T21:41:36.338" v="9" actId="1076"/>
          <ac:picMkLst>
            <pc:docMk/>
            <pc:sldMk cId="661040741" sldId="329"/>
            <ac:picMk id="8" creationId="{F88AB437-E43C-436D-B35E-51887C103800}"/>
          </ac:picMkLst>
        </pc:picChg>
        <pc:picChg chg="mod">
          <ac:chgData name="annaasgaraly@ibm.com" userId="" providerId="" clId="Web-{10340FDF-B15C-4CFF-B487-146F9B98A252}" dt="2021-08-10T21:41:36.338" v="10" actId="1076"/>
          <ac:picMkLst>
            <pc:docMk/>
            <pc:sldMk cId="661040741" sldId="329"/>
            <ac:picMk id="9" creationId="{89FBF71A-DDF5-4BAA-B9B5-91B4675FF80E}"/>
          </ac:picMkLst>
        </pc:picChg>
        <pc:picChg chg="mod">
          <ac:chgData name="annaasgaraly@ibm.com" userId="" providerId="" clId="Web-{10340FDF-B15C-4CFF-B487-146F9B98A252}" dt="2021-08-10T21:41:36.338" v="11" actId="1076"/>
          <ac:picMkLst>
            <pc:docMk/>
            <pc:sldMk cId="661040741" sldId="329"/>
            <ac:picMk id="10" creationId="{225AE237-9A47-4E0B-AE8A-DD0CED30B39D}"/>
          </ac:picMkLst>
        </pc:picChg>
        <pc:picChg chg="mod">
          <ac:chgData name="annaasgaraly@ibm.com" userId="" providerId="" clId="Web-{10340FDF-B15C-4CFF-B487-146F9B98A252}" dt="2021-08-10T21:41:36.353" v="12" actId="1076"/>
          <ac:picMkLst>
            <pc:docMk/>
            <pc:sldMk cId="661040741" sldId="329"/>
            <ac:picMk id="11" creationId="{E1021DDF-7C74-4FD8-AE38-AFFCC057C8C2}"/>
          </ac:picMkLst>
        </pc:picChg>
      </pc:sldChg>
      <pc:sldChg chg="delSp">
        <pc:chgData name="annaasgaraly@ibm.com" userId="" providerId="" clId="Web-{10340FDF-B15C-4CFF-B487-146F9B98A252}" dt="2021-08-10T21:41:45.322" v="13"/>
        <pc:sldMkLst>
          <pc:docMk/>
          <pc:sldMk cId="724038033" sldId="330"/>
        </pc:sldMkLst>
        <pc:picChg chg="del">
          <ac:chgData name="annaasgaraly@ibm.com" userId="" providerId="" clId="Web-{10340FDF-B15C-4CFF-B487-146F9B98A252}" dt="2021-08-10T21:41:45.322" v="13"/>
          <ac:picMkLst>
            <pc:docMk/>
            <pc:sldMk cId="724038033" sldId="330"/>
            <ac:picMk id="5" creationId="{CB1F49FF-991F-486B-915B-B77CF4EFA4FC}"/>
          </ac:picMkLst>
        </pc:picChg>
      </pc:sldChg>
      <pc:sldChg chg="delSp">
        <pc:chgData name="annaasgaraly@ibm.com" userId="" providerId="" clId="Web-{10340FDF-B15C-4CFF-B487-146F9B98A252}" dt="2021-08-10T21:41:47.681" v="14"/>
        <pc:sldMkLst>
          <pc:docMk/>
          <pc:sldMk cId="1980221439" sldId="331"/>
        </pc:sldMkLst>
        <pc:picChg chg="del">
          <ac:chgData name="annaasgaraly@ibm.com" userId="" providerId="" clId="Web-{10340FDF-B15C-4CFF-B487-146F9B98A252}" dt="2021-08-10T21:41:47.681" v="14"/>
          <ac:picMkLst>
            <pc:docMk/>
            <pc:sldMk cId="1980221439" sldId="331"/>
            <ac:picMk id="2" creationId="{8A66F7ED-A8F1-451C-8775-2EC870DFBB7B}"/>
          </ac:picMkLst>
        </pc:picChg>
      </pc:sldChg>
      <pc:sldChg chg="delSp">
        <pc:chgData name="annaasgaraly@ibm.com" userId="" providerId="" clId="Web-{10340FDF-B15C-4CFF-B487-146F9B98A252}" dt="2021-08-10T21:41:49.431" v="15"/>
        <pc:sldMkLst>
          <pc:docMk/>
          <pc:sldMk cId="2560061391" sldId="332"/>
        </pc:sldMkLst>
        <pc:picChg chg="del">
          <ac:chgData name="annaasgaraly@ibm.com" userId="" providerId="" clId="Web-{10340FDF-B15C-4CFF-B487-146F9B98A252}" dt="2021-08-10T21:41:49.431" v="15"/>
          <ac:picMkLst>
            <pc:docMk/>
            <pc:sldMk cId="2560061391" sldId="332"/>
            <ac:picMk id="3" creationId="{5183A175-625A-4E5B-9091-5DB0C049168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2/22/2023</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2/22/2023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4226275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2/22/2023</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2/22/2023</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03807829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2/22/2023</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2/22/2023</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2/22/2023</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2/22/2023</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2/22/2023</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2/22/2023</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2/22/2023</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2/22/2023</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2" name="Picture 2" descr="IBM Skills Network Logo - Horizontal-noai copy.png">
            <a:extLst>
              <a:ext uri="{FF2B5EF4-FFF2-40B4-BE49-F238E27FC236}">
                <a16:creationId xmlns:a16="http://schemas.microsoft.com/office/drawing/2014/main" id="{4F94DBE5-2DCC-401E-95AA-12E04A97FBA6}"/>
              </a:ext>
            </a:extLst>
          </p:cNvPr>
          <p:cNvPicPr>
            <a:picLocks noChangeAspect="1"/>
          </p:cNvPicPr>
          <p:nvPr/>
        </p:nvPicPr>
        <p:blipFill>
          <a:blip r:embed="rId3"/>
          <a:stretch>
            <a:fillRect/>
          </a:stretch>
        </p:blipFill>
        <p:spPr>
          <a:xfrm>
            <a:off x="889820" y="676828"/>
            <a:ext cx="2104103" cy="629183"/>
          </a:xfrm>
          <a:prstGeom prst="rect">
            <a:avLst/>
          </a:prstGeom>
        </p:spPr>
      </p:pic>
    </p:spTree>
    <p:extLst>
      <p:ext uri="{BB962C8B-B14F-4D97-AF65-F5344CB8AC3E}">
        <p14:creationId xmlns:p14="http://schemas.microsoft.com/office/powerpoint/2010/main" val="127761162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12"/>
          </p:nvPr>
        </p:nvSpPr>
        <p:spPr>
          <a:xfrm>
            <a:off x="8714772" y="6433577"/>
            <a:ext cx="2743200" cy="401638"/>
          </a:xfrm>
        </p:spPr>
        <p:txBody>
          <a:bodyPr/>
          <a:lstStyle/>
          <a:p>
            <a:fld id="{5075537C-CA84-1446-933C-8E9D027F9201}" type="slidenum">
              <a:rPr lang="en-US" smtClean="0"/>
              <a:t>10</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3875833" y="1288518"/>
            <a:ext cx="4987333" cy="4931508"/>
          </a:xfrm>
          <a:prstGeom prst="rect">
            <a:avLst/>
          </a:prstGeom>
        </p:spPr>
        <p:txBody>
          <a:bodyPr lIns="91440" tIns="45720" rIns="91440" bIns="45720" anchor="t"/>
          <a:lstStyle/>
          <a:p>
            <a:pPr>
              <a:lnSpc>
                <a:spcPct val="100000"/>
              </a:lnSpc>
              <a:spcBef>
                <a:spcPts val="1400"/>
              </a:spcBef>
            </a:pPr>
            <a:r>
              <a:rPr lang="en-US" sz="2200" dirty="0">
                <a:solidFill>
                  <a:schemeClr val="accent3">
                    <a:lumMod val="25000"/>
                  </a:schemeClr>
                </a:solidFill>
                <a:latin typeface="Arial" panose="020B0604020202020204" pitchFamily="34" charset="0"/>
                <a:cs typeface="Arial" panose="020B0604020202020204" pitchFamily="34" charset="0"/>
              </a:rPr>
              <a:t>We explored the data by visualizing the relationship between flight number and launch Site, payload and launch site, success rate of each orbit type, flight number and orbit type, the launch success yearly trend. </a:t>
            </a:r>
          </a:p>
          <a:p>
            <a:endParaRPr lang="en-US" dirty="0">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D9E97D81-A978-4758-8A93-47C19B10407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Arial" panose="020B0604020202020204" pitchFamily="34" charset="0"/>
                <a:cs typeface="Arial" panose="020B0604020202020204" pitchFamily="34" charset="0"/>
              </a:rPr>
              <a:t>EDA with Data Visualization</a:t>
            </a:r>
          </a:p>
        </p:txBody>
      </p:sp>
      <p:sp>
        <p:nvSpPr>
          <p:cNvPr id="6" name="Content Placeholder 4">
            <a:extLst>
              <a:ext uri="{FF2B5EF4-FFF2-40B4-BE49-F238E27FC236}">
                <a16:creationId xmlns:a16="http://schemas.microsoft.com/office/drawing/2014/main" id="{A7F21014-C317-418E-8F64-D22C9E0DACF2}"/>
              </a:ext>
            </a:extLst>
          </p:cNvPr>
          <p:cNvSpPr txBox="1">
            <a:spLocks/>
          </p:cNvSpPr>
          <p:nvPr/>
        </p:nvSpPr>
        <p:spPr>
          <a:xfrm>
            <a:off x="6096000" y="1495703"/>
            <a:ext cx="5189611" cy="4931508"/>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endParaRPr lang="en-US" dirty="0"/>
          </a:p>
        </p:txBody>
      </p:sp>
      <p:pic>
        <p:nvPicPr>
          <p:cNvPr id="7" name="Picture 6">
            <a:extLst>
              <a:ext uri="{FF2B5EF4-FFF2-40B4-BE49-F238E27FC236}">
                <a16:creationId xmlns:a16="http://schemas.microsoft.com/office/drawing/2014/main" id="{A057CF71-3EE2-44BF-9595-C18CAEFC4E4D}"/>
              </a:ext>
            </a:extLst>
          </p:cNvPr>
          <p:cNvPicPr>
            <a:picLocks noChangeAspect="1"/>
          </p:cNvPicPr>
          <p:nvPr/>
        </p:nvPicPr>
        <p:blipFill>
          <a:blip r:embed="rId3"/>
          <a:stretch>
            <a:fillRect/>
          </a:stretch>
        </p:blipFill>
        <p:spPr>
          <a:xfrm>
            <a:off x="770011" y="3669828"/>
            <a:ext cx="5000794" cy="2964567"/>
          </a:xfrm>
          <a:prstGeom prst="rect">
            <a:avLst/>
          </a:prstGeom>
        </p:spPr>
      </p:pic>
      <p:pic>
        <p:nvPicPr>
          <p:cNvPr id="9" name="Picture 8">
            <a:extLst>
              <a:ext uri="{FF2B5EF4-FFF2-40B4-BE49-F238E27FC236}">
                <a16:creationId xmlns:a16="http://schemas.microsoft.com/office/drawing/2014/main" id="{FC3F8E94-53AE-4C70-AB1E-27F399939A53}"/>
              </a:ext>
            </a:extLst>
          </p:cNvPr>
          <p:cNvPicPr>
            <a:picLocks noChangeAspect="1"/>
          </p:cNvPicPr>
          <p:nvPr/>
        </p:nvPicPr>
        <p:blipFill>
          <a:blip r:embed="rId4"/>
          <a:stretch>
            <a:fillRect/>
          </a:stretch>
        </p:blipFill>
        <p:spPr>
          <a:xfrm>
            <a:off x="6268360" y="3668631"/>
            <a:ext cx="5189612" cy="2965765"/>
          </a:xfrm>
          <a:prstGeom prst="rect">
            <a:avLst/>
          </a:prstGeom>
        </p:spPr>
      </p:pic>
    </p:spTree>
    <p:extLst>
      <p:ext uri="{BB962C8B-B14F-4D97-AF65-F5344CB8AC3E}">
        <p14:creationId xmlns:p14="http://schemas.microsoft.com/office/powerpoint/2010/main" val="779971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12"/>
          </p:nvPr>
        </p:nvSpPr>
        <p:spPr/>
        <p:txBody>
          <a:bodyPr/>
          <a:lstStyle/>
          <a:p>
            <a:fld id="{5075537C-CA84-1446-933C-8E9D027F9201}" type="slidenum">
              <a:rPr lang="en-US" smtClean="0"/>
              <a:t>11</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396721"/>
            <a:ext cx="9745589" cy="4761192"/>
          </a:xfrm>
          <a:prstGeom prst="rect">
            <a:avLst/>
          </a:prstGeom>
        </p:spPr>
        <p:txBody>
          <a:bodyPr lIns="91440" tIns="45720" rIns="91440" bIns="45720" anchor="t"/>
          <a:lstStyle/>
          <a:p>
            <a:pPr>
              <a:lnSpc>
                <a:spcPct val="100000"/>
              </a:lnSpc>
              <a:spcBef>
                <a:spcPts val="1400"/>
              </a:spcBef>
              <a:buFont typeface="Wingdings" panose="05000000000000000000" pitchFamily="2" charset="2"/>
              <a:buChar char="Ø"/>
            </a:pPr>
            <a:r>
              <a:rPr lang="en-US" sz="2200" dirty="0">
                <a:solidFill>
                  <a:schemeClr val="accent3">
                    <a:lumMod val="25000"/>
                  </a:schemeClr>
                </a:solidFill>
                <a:latin typeface="Arial" panose="020B0604020202020204" pitchFamily="34" charset="0"/>
                <a:cs typeface="Arial" panose="020B0604020202020204" pitchFamily="34" charset="0"/>
              </a:rPr>
              <a:t>We loaded the SpaceX dataset into a PostgreSQL database without leaving the </a:t>
            </a:r>
            <a:r>
              <a:rPr lang="en-US" sz="2200" dirty="0" err="1">
                <a:solidFill>
                  <a:schemeClr val="accent3">
                    <a:lumMod val="25000"/>
                  </a:schemeClr>
                </a:solidFill>
                <a:latin typeface="Arial" panose="020B0604020202020204" pitchFamily="34" charset="0"/>
                <a:cs typeface="Arial" panose="020B0604020202020204" pitchFamily="34" charset="0"/>
              </a:rPr>
              <a:t>jupyter</a:t>
            </a:r>
            <a:r>
              <a:rPr lang="en-US" sz="2200" dirty="0">
                <a:solidFill>
                  <a:schemeClr val="accent3">
                    <a:lumMod val="25000"/>
                  </a:schemeClr>
                </a:solidFill>
                <a:latin typeface="Arial" panose="020B0604020202020204" pitchFamily="34" charset="0"/>
                <a:cs typeface="Arial" panose="020B0604020202020204" pitchFamily="34" charset="0"/>
              </a:rPr>
              <a:t> notebook.</a:t>
            </a:r>
          </a:p>
          <a:p>
            <a:pPr>
              <a:lnSpc>
                <a:spcPct val="100000"/>
              </a:lnSpc>
              <a:spcBef>
                <a:spcPts val="1400"/>
              </a:spcBef>
              <a:buFont typeface="Wingdings" panose="05000000000000000000" pitchFamily="2" charset="2"/>
              <a:buChar char="Ø"/>
            </a:pPr>
            <a:r>
              <a:rPr lang="en-US" sz="2200" dirty="0">
                <a:solidFill>
                  <a:schemeClr val="accent3">
                    <a:lumMod val="25000"/>
                  </a:schemeClr>
                </a:solidFill>
                <a:latin typeface="Arial" panose="020B0604020202020204" pitchFamily="34" charset="0"/>
                <a:cs typeface="Arial" panose="020B0604020202020204" pitchFamily="34" charset="0"/>
              </a:rPr>
              <a:t>We applied EDA with SQL to get insight from the data. We wrote queries to find out for instance:</a:t>
            </a:r>
          </a:p>
          <a:p>
            <a:pPr lvl="1">
              <a:lnSpc>
                <a:spcPct val="100000"/>
              </a:lnSpc>
              <a:spcBef>
                <a:spcPts val="1400"/>
              </a:spcBef>
              <a:buFont typeface="Wingdings" panose="05000000000000000000" pitchFamily="2" charset="2"/>
              <a:buChar char="Ø"/>
            </a:pPr>
            <a:r>
              <a:rPr lang="en-US" sz="1700" dirty="0">
                <a:solidFill>
                  <a:schemeClr val="bg2">
                    <a:lumMod val="50000"/>
                  </a:schemeClr>
                </a:solidFill>
                <a:latin typeface="Arial" panose="020B0604020202020204" pitchFamily="34" charset="0"/>
                <a:cs typeface="Arial" panose="020B0604020202020204" pitchFamily="34" charset="0"/>
              </a:rPr>
              <a:t>The names of unique launch sites in the space mission.</a:t>
            </a:r>
          </a:p>
          <a:p>
            <a:pPr lvl="1">
              <a:lnSpc>
                <a:spcPct val="100000"/>
              </a:lnSpc>
              <a:spcBef>
                <a:spcPts val="1400"/>
              </a:spcBef>
              <a:buFont typeface="Wingdings" panose="05000000000000000000" pitchFamily="2" charset="2"/>
              <a:buChar char="Ø"/>
            </a:pPr>
            <a:r>
              <a:rPr lang="en-US" sz="1700" smtClean="0">
                <a:solidFill>
                  <a:schemeClr val="bg2">
                    <a:lumMod val="50000"/>
                  </a:schemeClr>
                </a:solidFill>
                <a:latin typeface="Arial" panose="020B0604020202020204" pitchFamily="34" charset="0"/>
                <a:cs typeface="Arial" panose="020B0604020202020204" pitchFamily="34" charset="0"/>
              </a:rPr>
              <a:t>The </a:t>
            </a:r>
            <a:r>
              <a:rPr lang="en-US" sz="1700" dirty="0">
                <a:solidFill>
                  <a:schemeClr val="bg2">
                    <a:lumMod val="50000"/>
                  </a:schemeClr>
                </a:solidFill>
                <a:latin typeface="Arial" panose="020B0604020202020204" pitchFamily="34" charset="0"/>
                <a:cs typeface="Arial" panose="020B0604020202020204" pitchFamily="34" charset="0"/>
              </a:rPr>
              <a:t>total number of successful and failure mission outcomes</a:t>
            </a:r>
          </a:p>
          <a:p>
            <a:pPr lvl="1">
              <a:lnSpc>
                <a:spcPct val="100000"/>
              </a:lnSpc>
              <a:spcBef>
                <a:spcPts val="1400"/>
              </a:spcBef>
              <a:buFont typeface="Wingdings" panose="05000000000000000000" pitchFamily="2" charset="2"/>
              <a:buChar char="Ø"/>
            </a:pPr>
            <a:r>
              <a:rPr lang="en-US" sz="1700" dirty="0">
                <a:solidFill>
                  <a:schemeClr val="bg2">
                    <a:lumMod val="50000"/>
                  </a:schemeClr>
                </a:solidFill>
                <a:latin typeface="Arial" panose="020B0604020202020204" pitchFamily="34" charset="0"/>
                <a:cs typeface="Arial" panose="020B0604020202020204" pitchFamily="34" charset="0"/>
              </a:rPr>
              <a:t>The failed landing outcomes in drone ship, their booster version and launch site </a:t>
            </a:r>
            <a:r>
              <a:rPr lang="en-US" sz="1700">
                <a:solidFill>
                  <a:schemeClr val="bg2">
                    <a:lumMod val="50000"/>
                  </a:schemeClr>
                </a:solidFill>
                <a:latin typeface="Arial" panose="020B0604020202020204" pitchFamily="34" charset="0"/>
                <a:cs typeface="Arial" panose="020B0604020202020204" pitchFamily="34" charset="0"/>
              </a:rPr>
              <a:t>names</a:t>
            </a:r>
            <a:r>
              <a:rPr lang="en-US" sz="1700" smtClean="0">
                <a:solidFill>
                  <a:schemeClr val="bg2">
                    <a:lumMod val="50000"/>
                  </a:schemeClr>
                </a:solidFill>
                <a:latin typeface="Arial" panose="020B0604020202020204" pitchFamily="34" charset="0"/>
                <a:cs typeface="Arial" panose="020B0604020202020204" pitchFamily="34" charset="0"/>
              </a:rPr>
              <a:t>.</a:t>
            </a:r>
            <a:endParaRPr lang="en-US" sz="2200" dirty="0">
              <a:solidFill>
                <a:schemeClr val="accent3">
                  <a:lumMod val="25000"/>
                </a:schemeClr>
              </a:solidFill>
              <a:latin typeface="Arial" panose="020B0604020202020204" pitchFamily="34" charset="0"/>
              <a:cs typeface="Arial" panose="020B0604020202020204" pitchFamily="34" charset="0"/>
            </a:endParaRPr>
          </a:p>
          <a:p>
            <a:pPr>
              <a:lnSpc>
                <a:spcPct val="100000"/>
              </a:lnSpc>
              <a:spcBef>
                <a:spcPts val="1400"/>
              </a:spcBef>
              <a:buFont typeface="Wingdings" panose="05000000000000000000" pitchFamily="2" charset="2"/>
              <a:buChar char="Ø"/>
            </a:pPr>
            <a:endParaRPr lang="en-US" sz="2200" dirty="0">
              <a:solidFill>
                <a:schemeClr val="accent3">
                  <a:lumMod val="25000"/>
                </a:schemeClr>
              </a:solidFill>
              <a:latin typeface="Arial" panose="020B0604020202020204" pitchFamily="34" charset="0"/>
              <a:cs typeface="Arial" panose="020B0604020202020204" pitchFamily="34" charset="0"/>
            </a:endParaRPr>
          </a:p>
          <a:p>
            <a:pPr>
              <a:lnSpc>
                <a:spcPct val="100000"/>
              </a:lnSpc>
              <a:spcBef>
                <a:spcPts val="1400"/>
              </a:spcBef>
              <a:buFont typeface="Wingdings" panose="05000000000000000000" pitchFamily="2" charset="2"/>
              <a:buChar char="Ø"/>
            </a:pPr>
            <a:endParaRPr lang="en-US" sz="2200" dirty="0">
              <a:solidFill>
                <a:schemeClr val="accent3">
                  <a:lumMod val="25000"/>
                </a:schemeClr>
              </a:solidFill>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32405FDA-CB27-4506-BA80-B7DD00CB25C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Arial" panose="020B0604020202020204" pitchFamily="34" charset="0"/>
                <a:cs typeface="Arial" panose="020B0604020202020204" pitchFamily="34" charset="0"/>
              </a:rPr>
              <a:t>EDA with SQL</a:t>
            </a:r>
          </a:p>
        </p:txBody>
      </p:sp>
    </p:spTree>
    <p:extLst>
      <p:ext uri="{BB962C8B-B14F-4D97-AF65-F5344CB8AC3E}">
        <p14:creationId xmlns:p14="http://schemas.microsoft.com/office/powerpoint/2010/main" val="1578726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12</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838200" y="1507253"/>
            <a:ext cx="10515600" cy="4719139"/>
          </a:xfrm>
          <a:prstGeom prst="rect">
            <a:avLst/>
          </a:prstGeom>
        </p:spPr>
        <p:txBody>
          <a:bodyPr>
            <a:normAutofit/>
          </a:bodyPr>
          <a:lstStyle/>
          <a:p>
            <a:pPr>
              <a:lnSpc>
                <a:spcPct val="100000"/>
              </a:lnSpc>
              <a:spcBef>
                <a:spcPts val="1400"/>
              </a:spcBef>
              <a:buFont typeface="Wingdings" panose="05000000000000000000" pitchFamily="2" charset="2"/>
              <a:buChar char="Ø"/>
            </a:pPr>
            <a:r>
              <a:rPr lang="en-US" sz="2200" dirty="0">
                <a:solidFill>
                  <a:schemeClr val="accent3">
                    <a:lumMod val="25000"/>
                  </a:schemeClr>
                </a:solidFill>
                <a:latin typeface="Arial" panose="020B0604020202020204" pitchFamily="34" charset="0"/>
                <a:cs typeface="Arial" panose="020B0604020202020204" pitchFamily="34" charset="0"/>
              </a:rPr>
              <a:t>We marked all launch sites, and added map objects such as markers, circles, lines to mark the success or failure of launches for each site on the folium map.</a:t>
            </a:r>
          </a:p>
          <a:p>
            <a:pPr>
              <a:lnSpc>
                <a:spcPct val="100000"/>
              </a:lnSpc>
              <a:spcBef>
                <a:spcPts val="1400"/>
              </a:spcBef>
              <a:buFont typeface="Wingdings" panose="05000000000000000000" pitchFamily="2" charset="2"/>
              <a:buChar char="Ø"/>
            </a:pPr>
            <a:r>
              <a:rPr lang="en-US" sz="2200" smtClean="0">
                <a:solidFill>
                  <a:schemeClr val="accent3">
                    <a:lumMod val="25000"/>
                  </a:schemeClr>
                </a:solidFill>
                <a:latin typeface="Arial" panose="020B0604020202020204" pitchFamily="34" charset="0"/>
                <a:cs typeface="Arial" panose="020B0604020202020204" pitchFamily="34" charset="0"/>
              </a:rPr>
              <a:t>Using </a:t>
            </a:r>
            <a:r>
              <a:rPr lang="en-US" sz="2200" dirty="0">
                <a:solidFill>
                  <a:schemeClr val="accent3">
                    <a:lumMod val="25000"/>
                  </a:schemeClr>
                </a:solidFill>
                <a:latin typeface="Arial" panose="020B0604020202020204" pitchFamily="34" charset="0"/>
                <a:cs typeface="Arial" panose="020B0604020202020204" pitchFamily="34" charset="0"/>
              </a:rPr>
              <a:t>the color-labeled marker clusters, we identified which launch sites have relatively high success rate. </a:t>
            </a:r>
          </a:p>
          <a:p>
            <a:pPr>
              <a:lnSpc>
                <a:spcPct val="100000"/>
              </a:lnSpc>
              <a:spcBef>
                <a:spcPts val="1400"/>
              </a:spcBef>
              <a:buFont typeface="Wingdings" panose="05000000000000000000" pitchFamily="2" charset="2"/>
              <a:buChar char="Ø"/>
            </a:pPr>
            <a:r>
              <a:rPr lang="en-US" sz="2200" dirty="0">
                <a:solidFill>
                  <a:schemeClr val="accent3">
                    <a:lumMod val="25000"/>
                  </a:schemeClr>
                </a:solidFill>
                <a:latin typeface="Arial" panose="020B0604020202020204" pitchFamily="34" charset="0"/>
                <a:cs typeface="Arial" panose="020B0604020202020204" pitchFamily="34" charset="0"/>
              </a:rPr>
              <a:t>We calculated the distances between a launch site to its proximities. We answered some question for instance:</a:t>
            </a:r>
          </a:p>
          <a:p>
            <a:pPr lvl="1">
              <a:lnSpc>
                <a:spcPct val="100000"/>
              </a:lnSpc>
              <a:spcBef>
                <a:spcPts val="1400"/>
              </a:spcBef>
              <a:buFont typeface="Wingdings" panose="05000000000000000000" pitchFamily="2" charset="2"/>
              <a:buChar char="Ø"/>
            </a:pPr>
            <a:r>
              <a:rPr lang="en-US" sz="1800" dirty="0">
                <a:solidFill>
                  <a:schemeClr val="bg2">
                    <a:lumMod val="50000"/>
                  </a:schemeClr>
                </a:solidFill>
                <a:latin typeface="Arial" panose="020B0604020202020204" pitchFamily="34" charset="0"/>
                <a:cs typeface="Arial" panose="020B0604020202020204" pitchFamily="34" charset="0"/>
              </a:rPr>
              <a:t>Are launch sites near railways, highways and coastlines.</a:t>
            </a:r>
          </a:p>
          <a:p>
            <a:pPr lvl="1">
              <a:lnSpc>
                <a:spcPct val="100000"/>
              </a:lnSpc>
              <a:spcBef>
                <a:spcPts val="1400"/>
              </a:spcBef>
              <a:buFont typeface="Wingdings" panose="05000000000000000000" pitchFamily="2" charset="2"/>
              <a:buChar char="Ø"/>
            </a:pPr>
            <a:r>
              <a:rPr lang="en-US" sz="1800" dirty="0">
                <a:solidFill>
                  <a:schemeClr val="bg2">
                    <a:lumMod val="50000"/>
                  </a:schemeClr>
                </a:solidFill>
                <a:latin typeface="Arial" panose="020B0604020202020204" pitchFamily="34" charset="0"/>
                <a:cs typeface="Arial" panose="020B0604020202020204" pitchFamily="34" charset="0"/>
              </a:rPr>
              <a:t>Do launch sites keep certain distance away from cities.</a:t>
            </a:r>
          </a:p>
          <a:p>
            <a:pPr marL="0" indent="0">
              <a:buNone/>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B28946E4-5BEF-46F0-A56A-E7E85ACA148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a:solidFill>
                  <a:schemeClr val="tx1"/>
                </a:solidFill>
                <a:latin typeface="Arial" panose="020B0604020202020204" pitchFamily="34" charset="0"/>
                <a:cs typeface="Arial" panose="020B0604020202020204" pitchFamily="34" charset="0"/>
              </a:rPr>
              <a:t>Build </a:t>
            </a:r>
            <a:r>
              <a:rPr lang="en-US" b="1" smtClean="0">
                <a:solidFill>
                  <a:schemeClr val="tx1"/>
                </a:solidFill>
                <a:latin typeface="Arial" panose="020B0604020202020204" pitchFamily="34" charset="0"/>
                <a:cs typeface="Arial" panose="020B0604020202020204" pitchFamily="34" charset="0"/>
              </a:rPr>
              <a:t>The </a:t>
            </a:r>
            <a:r>
              <a:rPr lang="en-US" b="1" dirty="0">
                <a:solidFill>
                  <a:schemeClr val="tx1"/>
                </a:solidFill>
                <a:latin typeface="Arial" panose="020B0604020202020204" pitchFamily="34" charset="0"/>
                <a:cs typeface="Arial" panose="020B0604020202020204" pitchFamily="34" charset="0"/>
              </a:rPr>
              <a:t>Interactive Map with Folium</a:t>
            </a:r>
          </a:p>
        </p:txBody>
      </p:sp>
    </p:spTree>
    <p:extLst>
      <p:ext uri="{BB962C8B-B14F-4D97-AF65-F5344CB8AC3E}">
        <p14:creationId xmlns:p14="http://schemas.microsoft.com/office/powerpoint/2010/main" val="14811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smtClean="0"/>
              <a:t>13</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rial" panose="020B0604020202020204" pitchFamily="34" charset="0"/>
                <a:cs typeface="Arial" panose="020B0604020202020204" pitchFamily="34" charset="0"/>
              </a:rPr>
              <a:t>We loaded the data using </a:t>
            </a:r>
            <a:r>
              <a:rPr lang="en-US" sz="2200" dirty="0" err="1">
                <a:solidFill>
                  <a:schemeClr val="accent3">
                    <a:lumMod val="25000"/>
                  </a:schemeClr>
                </a:solidFill>
                <a:latin typeface="Arial" panose="020B0604020202020204" pitchFamily="34" charset="0"/>
                <a:cs typeface="Arial" panose="020B0604020202020204" pitchFamily="34" charset="0"/>
              </a:rPr>
              <a:t>numpy</a:t>
            </a:r>
            <a:r>
              <a:rPr lang="en-US" sz="2200" dirty="0">
                <a:solidFill>
                  <a:schemeClr val="accent3">
                    <a:lumMod val="25000"/>
                  </a:schemeClr>
                </a:solidFill>
                <a:latin typeface="Arial" panose="020B0604020202020204" pitchFamily="34" charset="0"/>
                <a:cs typeface="Arial" panose="020B0604020202020204" pitchFamily="34" charset="0"/>
              </a:rPr>
              <a:t> and pandas, transformed the data, split our data into training and testing.</a:t>
            </a:r>
          </a:p>
          <a:p>
            <a:pPr>
              <a:lnSpc>
                <a:spcPct val="100000"/>
              </a:lnSpc>
              <a:spcBef>
                <a:spcPts val="1400"/>
              </a:spcBef>
            </a:pPr>
            <a:r>
              <a:rPr lang="en-US" sz="2200" dirty="0">
                <a:solidFill>
                  <a:schemeClr val="accent3">
                    <a:lumMod val="25000"/>
                  </a:schemeClr>
                </a:solidFill>
                <a:latin typeface="Arial" panose="020B0604020202020204" pitchFamily="34" charset="0"/>
                <a:cs typeface="Arial" panose="020B0604020202020204" pitchFamily="34" charset="0"/>
              </a:rPr>
              <a:t>We built different machine learning models and tune different hyperparameters using </a:t>
            </a:r>
            <a:r>
              <a:rPr lang="en-US" sz="2200" dirty="0" err="1">
                <a:solidFill>
                  <a:schemeClr val="accent3">
                    <a:lumMod val="25000"/>
                  </a:schemeClr>
                </a:solidFill>
                <a:latin typeface="Arial" panose="020B0604020202020204" pitchFamily="34" charset="0"/>
                <a:cs typeface="Arial" panose="020B0604020202020204" pitchFamily="34" charset="0"/>
              </a:rPr>
              <a:t>GridSearchCV</a:t>
            </a:r>
            <a:r>
              <a:rPr lang="en-US" sz="2200" dirty="0">
                <a:solidFill>
                  <a:schemeClr val="accent3">
                    <a:lumMod val="25000"/>
                  </a:schemeClr>
                </a:solidFill>
                <a:latin typeface="Arial" panose="020B0604020202020204" pitchFamily="34" charset="0"/>
                <a:cs typeface="Arial" panose="020B0604020202020204" pitchFamily="34" charset="0"/>
              </a:rPr>
              <a:t>.</a:t>
            </a:r>
          </a:p>
          <a:p>
            <a:pPr>
              <a:lnSpc>
                <a:spcPct val="100000"/>
              </a:lnSpc>
              <a:spcBef>
                <a:spcPts val="1400"/>
              </a:spcBef>
            </a:pPr>
            <a:r>
              <a:rPr lang="en-US" sz="2200" dirty="0">
                <a:solidFill>
                  <a:schemeClr val="accent3">
                    <a:lumMod val="25000"/>
                  </a:schemeClr>
                </a:solidFill>
                <a:latin typeface="Arial" panose="020B0604020202020204" pitchFamily="34" charset="0"/>
                <a:cs typeface="Arial" panose="020B0604020202020204" pitchFamily="34" charset="0"/>
              </a:rPr>
              <a:t>We used accuracy as the metric for our model, improved the model using feature engineering and algorithm tuning.</a:t>
            </a:r>
          </a:p>
          <a:p>
            <a:pPr>
              <a:lnSpc>
                <a:spcPct val="100000"/>
              </a:lnSpc>
              <a:spcBef>
                <a:spcPts val="1400"/>
              </a:spcBef>
            </a:pPr>
            <a:r>
              <a:rPr lang="en-US" sz="2200">
                <a:solidFill>
                  <a:schemeClr val="accent3">
                    <a:lumMod val="25000"/>
                  </a:schemeClr>
                </a:solidFill>
                <a:latin typeface="Arial" panose="020B0604020202020204" pitchFamily="34" charset="0"/>
                <a:cs typeface="Arial" panose="020B0604020202020204" pitchFamily="34" charset="0"/>
              </a:rPr>
              <a:t>We </a:t>
            </a:r>
            <a:r>
              <a:rPr lang="en-US" sz="2200" smtClean="0">
                <a:solidFill>
                  <a:schemeClr val="accent3">
                    <a:lumMod val="25000"/>
                  </a:schemeClr>
                </a:solidFill>
                <a:latin typeface="Arial" panose="020B0604020202020204" pitchFamily="34" charset="0"/>
                <a:cs typeface="Arial" panose="020B0604020202020204" pitchFamily="34" charset="0"/>
              </a:rPr>
              <a:t>finally got </a:t>
            </a:r>
            <a:r>
              <a:rPr lang="en-US" sz="2200" dirty="0">
                <a:solidFill>
                  <a:schemeClr val="accent3">
                    <a:lumMod val="25000"/>
                  </a:schemeClr>
                </a:solidFill>
                <a:latin typeface="Arial" panose="020B0604020202020204" pitchFamily="34" charset="0"/>
                <a:cs typeface="Arial" panose="020B0604020202020204" pitchFamily="34" charset="0"/>
              </a:rPr>
              <a:t>the best performing classification model.</a:t>
            </a:r>
          </a:p>
          <a:p>
            <a:pPr marL="0" indent="0">
              <a:buNone/>
            </a:pPr>
            <a:endParaRPr lang="en-US" dirty="0">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FC857EDD-A3A7-434D-B8D5-401E872498D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smtClean="0">
                <a:solidFill>
                  <a:schemeClr val="tx1"/>
                </a:solidFill>
                <a:latin typeface="Arial" panose="020B0604020202020204" pitchFamily="34" charset="0"/>
                <a:cs typeface="Arial" panose="020B0604020202020204" pitchFamily="34" charset="0"/>
              </a:rPr>
              <a:t>Classification</a:t>
            </a:r>
            <a:endParaRPr lang="en-US"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3711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14</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864972" y="2057400"/>
            <a:ext cx="10592999" cy="967154"/>
          </a:xfrm>
          <a:prstGeom prst="rect">
            <a:avLst/>
          </a:prstGeom>
        </p:spPr>
        <p:txBody>
          <a:bodyPr>
            <a:normAutofit/>
          </a:bodyPr>
          <a:lstStyle/>
          <a:p>
            <a:pPr>
              <a:lnSpc>
                <a:spcPct val="100000"/>
              </a:lnSpc>
              <a:spcBef>
                <a:spcPts val="1400"/>
              </a:spcBef>
              <a:buFont typeface="Wingdings" panose="05000000000000000000" pitchFamily="2" charset="2"/>
              <a:buChar char="Ø"/>
            </a:pPr>
            <a:r>
              <a:rPr lang="en-US" sz="2200">
                <a:solidFill>
                  <a:schemeClr val="accent3">
                    <a:lumMod val="25000"/>
                  </a:schemeClr>
                </a:solidFill>
                <a:latin typeface="Arial" panose="020B0604020202020204" pitchFamily="34" charset="0"/>
                <a:cs typeface="Arial" panose="020B0604020202020204" pitchFamily="34" charset="0"/>
              </a:rPr>
              <a:t>From </a:t>
            </a:r>
            <a:r>
              <a:rPr lang="en-US" sz="2200" smtClean="0">
                <a:solidFill>
                  <a:schemeClr val="accent3">
                    <a:lumMod val="25000"/>
                  </a:schemeClr>
                </a:solidFill>
                <a:latin typeface="Arial" panose="020B0604020202020204" pitchFamily="34" charset="0"/>
                <a:cs typeface="Arial" panose="020B0604020202020204" pitchFamily="34" charset="0"/>
              </a:rPr>
              <a:t>this scatter plot</a:t>
            </a:r>
            <a:r>
              <a:rPr lang="en-US" sz="2200" dirty="0">
                <a:solidFill>
                  <a:schemeClr val="accent3">
                    <a:lumMod val="25000"/>
                  </a:schemeClr>
                </a:solidFill>
                <a:latin typeface="Arial" panose="020B0604020202020204" pitchFamily="34" charset="0"/>
                <a:cs typeface="Arial" panose="020B0604020202020204" pitchFamily="34" charset="0"/>
              </a:rPr>
              <a:t>, </a:t>
            </a:r>
            <a:r>
              <a:rPr lang="en-US" sz="2200">
                <a:solidFill>
                  <a:schemeClr val="accent3">
                    <a:lumMod val="25000"/>
                  </a:schemeClr>
                </a:solidFill>
                <a:latin typeface="Arial" panose="020B0604020202020204" pitchFamily="34" charset="0"/>
                <a:cs typeface="Arial" panose="020B0604020202020204" pitchFamily="34" charset="0"/>
              </a:rPr>
              <a:t>we </a:t>
            </a:r>
            <a:r>
              <a:rPr lang="en-US" sz="2200" smtClean="0">
                <a:solidFill>
                  <a:schemeClr val="accent3">
                    <a:lumMod val="25000"/>
                  </a:schemeClr>
                </a:solidFill>
                <a:latin typeface="Arial" panose="020B0604020202020204" pitchFamily="34" charset="0"/>
                <a:cs typeface="Arial" panose="020B0604020202020204" pitchFamily="34" charset="0"/>
              </a:rPr>
              <a:t>can find </a:t>
            </a:r>
            <a:r>
              <a:rPr lang="en-US" sz="2200" dirty="0">
                <a:solidFill>
                  <a:schemeClr val="accent3">
                    <a:lumMod val="25000"/>
                  </a:schemeClr>
                </a:solidFill>
                <a:latin typeface="Arial" panose="020B0604020202020204" pitchFamily="34" charset="0"/>
                <a:cs typeface="Arial" panose="020B0604020202020204" pitchFamily="34" charset="0"/>
              </a:rPr>
              <a:t>that the larger the flight amount at a launch site, the greater the success rate at a launch site.</a:t>
            </a:r>
          </a:p>
          <a:p>
            <a:pPr>
              <a:lnSpc>
                <a:spcPct val="100000"/>
              </a:lnSpc>
              <a:spcBef>
                <a:spcPts val="1400"/>
              </a:spcBef>
              <a:buFont typeface="Wingdings" panose="05000000000000000000" pitchFamily="2" charset="2"/>
              <a:buChar char="Ø"/>
            </a:pPr>
            <a:endParaRPr lang="en-US" sz="2200" dirty="0">
              <a:solidFill>
                <a:schemeClr val="accent3">
                  <a:lumMod val="25000"/>
                </a:schemeClr>
              </a:solidFill>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Arial" panose="020B0604020202020204" pitchFamily="34" charset="0"/>
                <a:cs typeface="Arial" panose="020B0604020202020204" pitchFamily="34" charset="0"/>
              </a:rPr>
              <a:t>Flight Number vs. Launch Site</a:t>
            </a:r>
          </a:p>
        </p:txBody>
      </p:sp>
      <p:pic>
        <p:nvPicPr>
          <p:cNvPr id="6" name="Picture 5">
            <a:extLst>
              <a:ext uri="{FF2B5EF4-FFF2-40B4-BE49-F238E27FC236}">
                <a16:creationId xmlns:a16="http://schemas.microsoft.com/office/drawing/2014/main" id="{B6DE48CB-F37D-4E03-9612-4B2FE0C9C889}"/>
              </a:ext>
            </a:extLst>
          </p:cNvPr>
          <p:cNvPicPr>
            <a:picLocks noChangeAspect="1"/>
          </p:cNvPicPr>
          <p:nvPr/>
        </p:nvPicPr>
        <p:blipFill>
          <a:blip r:embed="rId3"/>
          <a:stretch>
            <a:fillRect/>
          </a:stretch>
        </p:blipFill>
        <p:spPr>
          <a:xfrm>
            <a:off x="1205802" y="2954215"/>
            <a:ext cx="9676563" cy="2504423"/>
          </a:xfrm>
          <a:prstGeom prst="rect">
            <a:avLst/>
          </a:prstGeom>
        </p:spPr>
      </p:pic>
    </p:spTree>
    <p:extLst>
      <p:ext uri="{BB962C8B-B14F-4D97-AF65-F5344CB8AC3E}">
        <p14:creationId xmlns:p14="http://schemas.microsoft.com/office/powerpoint/2010/main" val="3865605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b="1" kern="1200" dirty="0">
                <a:solidFill>
                  <a:schemeClr val="tx1"/>
                </a:solidFill>
                <a:latin typeface="Arial" panose="020B0604020202020204" pitchFamily="34" charset="0"/>
                <a:ea typeface="+mj-ea"/>
                <a:cs typeface="Arial" panose="020B0604020202020204" pitchFamily="34" charset="0"/>
              </a:rPr>
              <a:t>Success Rate vs. Orbit Type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5671" y="2967291"/>
            <a:ext cx="4008384" cy="4393982"/>
          </a:xfrm>
          <a:prstGeom prst="rect">
            <a:avLst/>
          </a:prstGeom>
        </p:spPr>
        <p:txBody>
          <a:bodyPr vert="horz" lIns="91440" tIns="45720" rIns="91440" bIns="45720" rtlCol="0">
            <a:normAutofit/>
          </a:bodyPr>
          <a:lstStyle/>
          <a:p>
            <a:pPr>
              <a:spcBef>
                <a:spcPts val="1400"/>
              </a:spcBef>
            </a:pPr>
            <a:r>
              <a:rPr lang="en-US" sz="2200">
                <a:latin typeface="Abadi" panose="020B0604020104020204" pitchFamily="34" charset="0"/>
              </a:rPr>
              <a:t>From </a:t>
            </a:r>
            <a:r>
              <a:rPr lang="en-US" sz="2200" smtClean="0">
                <a:latin typeface="Abadi" panose="020B0604020104020204" pitchFamily="34" charset="0"/>
              </a:rPr>
              <a:t>this bar chart, </a:t>
            </a:r>
            <a:r>
              <a:rPr lang="en-US" sz="2200" dirty="0">
                <a:latin typeface="Abadi" panose="020B0604020104020204" pitchFamily="34" charset="0"/>
              </a:rPr>
              <a:t>we </a:t>
            </a:r>
            <a:r>
              <a:rPr lang="en-US" sz="2200">
                <a:latin typeface="Abadi" panose="020B0604020104020204" pitchFamily="34" charset="0"/>
              </a:rPr>
              <a:t>can </a:t>
            </a:r>
            <a:r>
              <a:rPr lang="en-US" sz="2200" smtClean="0">
                <a:latin typeface="Abadi" panose="020B0604020104020204" pitchFamily="34" charset="0"/>
              </a:rPr>
              <a:t>find </a:t>
            </a:r>
            <a:r>
              <a:rPr lang="en-US" sz="2200" dirty="0">
                <a:latin typeface="Abadi" panose="020B0604020104020204" pitchFamily="34" charset="0"/>
              </a:rPr>
              <a:t>that ES-L1, GEO, HEO, SSO, VLEO had the most success rate.</a:t>
            </a:r>
          </a:p>
          <a:p>
            <a:pPr>
              <a:spcBef>
                <a:spcPts val="1400"/>
              </a:spcBef>
            </a:pPr>
            <a:endParaRPr lang="en-US"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5D079B70-0CE8-4E07-ADD8-E302B697715E}"/>
              </a:ext>
            </a:extLst>
          </p:cNvPr>
          <p:cNvPicPr>
            <a:picLocks noChangeAspect="1"/>
          </p:cNvPicPr>
          <p:nvPr/>
        </p:nvPicPr>
        <p:blipFill>
          <a:blip r:embed="rId2"/>
          <a:stretch>
            <a:fillRect/>
          </a:stretch>
        </p:blipFill>
        <p:spPr>
          <a:xfrm>
            <a:off x="4967973" y="2244294"/>
            <a:ext cx="6580559" cy="3439266"/>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15</a:t>
            </a:fld>
            <a:endParaRPr lang="en-US" sz="1200">
              <a:solidFill>
                <a:schemeClr val="tx1">
                  <a:tint val="75000"/>
                </a:schemeClr>
              </a:solidFill>
              <a:latin typeface="+mn-lt"/>
            </a:endParaRPr>
          </a:p>
        </p:txBody>
      </p:sp>
    </p:spTree>
    <p:extLst>
      <p:ext uri="{BB962C8B-B14F-4D97-AF65-F5344CB8AC3E}">
        <p14:creationId xmlns:p14="http://schemas.microsoft.com/office/powerpoint/2010/main" val="80090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b="1" kern="1200" dirty="0">
                <a:solidFill>
                  <a:schemeClr val="tx1"/>
                </a:solidFill>
                <a:latin typeface="Arial" panose="020B0604020202020204" pitchFamily="34" charset="0"/>
                <a:ea typeface="+mj-ea"/>
                <a:cs typeface="Arial" panose="020B0604020202020204" pitchFamily="34" charset="0"/>
              </a:rPr>
              <a:t>Launch Success Yearly Trend</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643467" y="2967291"/>
            <a:ext cx="4008384" cy="4393982"/>
          </a:xfrm>
          <a:prstGeom prst="rect">
            <a:avLst/>
          </a:prstGeom>
        </p:spPr>
        <p:txBody>
          <a:bodyPr vert="horz" lIns="91440" tIns="45720" rIns="91440" bIns="45720" rtlCol="0">
            <a:normAutofit/>
          </a:bodyPr>
          <a:lstStyle/>
          <a:p>
            <a:pPr>
              <a:spcBef>
                <a:spcPts val="1400"/>
              </a:spcBef>
            </a:pPr>
            <a:r>
              <a:rPr lang="en-US" sz="2200">
                <a:latin typeface="Abadi" panose="020B0604020104020204" pitchFamily="34" charset="0"/>
              </a:rPr>
              <a:t>From </a:t>
            </a:r>
            <a:r>
              <a:rPr lang="en-US" sz="2200" smtClean="0">
                <a:latin typeface="Abadi" panose="020B0604020104020204" pitchFamily="34" charset="0"/>
              </a:rPr>
              <a:t>this </a:t>
            </a:r>
            <a:r>
              <a:rPr lang="en-US" sz="2200" dirty="0">
                <a:latin typeface="Abadi" panose="020B0604020104020204" pitchFamily="34" charset="0"/>
              </a:rPr>
              <a:t>plot, we can observe that success rate since 2013 kept on increasing till 2020.</a:t>
            </a:r>
          </a:p>
          <a:p>
            <a:pPr>
              <a:spcBef>
                <a:spcPts val="1400"/>
              </a:spcBef>
            </a:pPr>
            <a:endParaRPr lang="en-US"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16</a:t>
            </a:fld>
            <a:endParaRPr lang="en-US" sz="1200">
              <a:solidFill>
                <a:schemeClr val="tx1">
                  <a:tint val="75000"/>
                </a:schemeClr>
              </a:solidFill>
              <a:latin typeface="+mn-lt"/>
            </a:endParaRPr>
          </a:p>
        </p:txBody>
      </p:sp>
      <p:pic>
        <p:nvPicPr>
          <p:cNvPr id="15" name="Picture 14">
            <a:extLst>
              <a:ext uri="{FF2B5EF4-FFF2-40B4-BE49-F238E27FC236}">
                <a16:creationId xmlns:a16="http://schemas.microsoft.com/office/drawing/2014/main" id="{D504E95A-B6F2-4A67-922F-F513B07630F5}"/>
              </a:ext>
            </a:extLst>
          </p:cNvPr>
          <p:cNvPicPr>
            <a:picLocks noChangeAspect="1"/>
          </p:cNvPicPr>
          <p:nvPr/>
        </p:nvPicPr>
        <p:blipFill>
          <a:blip r:embed="rId2"/>
          <a:stretch>
            <a:fillRect/>
          </a:stretch>
        </p:blipFill>
        <p:spPr>
          <a:xfrm>
            <a:off x="4712822" y="1935308"/>
            <a:ext cx="6303910" cy="3602565"/>
          </a:xfrm>
          <a:prstGeom prst="rect">
            <a:avLst/>
          </a:prstGeom>
        </p:spPr>
      </p:pic>
    </p:spTree>
    <p:extLst>
      <p:ext uri="{BB962C8B-B14F-4D97-AF65-F5344CB8AC3E}">
        <p14:creationId xmlns:p14="http://schemas.microsoft.com/office/powerpoint/2010/main" val="2068102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7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All Launch Site Names</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901312" y="2998590"/>
            <a:ext cx="4008384" cy="4393982"/>
          </a:xfrm>
          <a:prstGeom prst="rect">
            <a:avLst/>
          </a:prstGeom>
        </p:spPr>
        <p:txBody>
          <a:bodyPr vert="horz" lIns="91440" tIns="45720" rIns="91440" bIns="45720" rtlCol="0">
            <a:normAutofit/>
          </a:bodyPr>
          <a:lstStyle/>
          <a:p>
            <a:pPr>
              <a:spcBef>
                <a:spcPts val="1400"/>
              </a:spcBef>
            </a:pPr>
            <a:r>
              <a:rPr lang="en-US" sz="2200" dirty="0">
                <a:latin typeface="Abadi" panose="020B0604020104020204" pitchFamily="34" charset="0"/>
              </a:rPr>
              <a:t>We used </a:t>
            </a:r>
            <a:r>
              <a:rPr lang="en-US" sz="2200">
                <a:latin typeface="Abadi" panose="020B0604020104020204" pitchFamily="34" charset="0"/>
              </a:rPr>
              <a:t>the </a:t>
            </a:r>
            <a:r>
              <a:rPr lang="en-US" sz="2200" smtClean="0">
                <a:latin typeface="Abadi" panose="020B0604020104020204" pitchFamily="34" charset="0"/>
              </a:rPr>
              <a:t>query </a:t>
            </a:r>
            <a:r>
              <a:rPr lang="en-US" sz="2200" b="1" smtClean="0">
                <a:latin typeface="Abadi" panose="020B0604020104020204" pitchFamily="34" charset="0"/>
              </a:rPr>
              <a:t>DISTINCT</a:t>
            </a:r>
            <a:r>
              <a:rPr lang="en-US" sz="2200" smtClean="0">
                <a:latin typeface="Abadi" panose="020B0604020104020204" pitchFamily="34" charset="0"/>
              </a:rPr>
              <a:t> </a:t>
            </a:r>
            <a:r>
              <a:rPr lang="en-US" sz="2200" dirty="0">
                <a:latin typeface="Abadi" panose="020B0604020104020204" pitchFamily="34" charset="0"/>
              </a:rPr>
              <a:t>to show only unique launch sites from the SpaceX data.</a:t>
            </a:r>
          </a:p>
          <a:p>
            <a:pPr>
              <a:spcBef>
                <a:spcPts val="1400"/>
              </a:spcBef>
            </a:pPr>
            <a:endParaRPr lang="en-US" sz="2000" dirty="0"/>
          </a:p>
        </p:txBody>
      </p:sp>
      <p:grpSp>
        <p:nvGrpSpPr>
          <p:cNvPr id="25" name="Group 24">
            <a:extLst>
              <a:ext uri="{FF2B5EF4-FFF2-40B4-BE49-F238E27FC236}">
                <a16:creationId xmlns:a16="http://schemas.microsoft.com/office/drawing/2014/main" id="{828A5161-06F1-46CF-8AD7-844680A59E1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6" name="Isosceles Triangle 25">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8219A12C-8F7F-48BC-B0D9-9B376D10D35E}"/>
              </a:ext>
            </a:extLst>
          </p:cNvPr>
          <p:cNvPicPr>
            <a:picLocks noChangeAspect="1"/>
          </p:cNvPicPr>
          <p:nvPr/>
        </p:nvPicPr>
        <p:blipFill>
          <a:blip r:embed="rId2"/>
          <a:stretch>
            <a:fillRect/>
          </a:stretch>
        </p:blipFill>
        <p:spPr>
          <a:xfrm>
            <a:off x="5295320" y="2196715"/>
            <a:ext cx="6253212" cy="3534424"/>
          </a:xfrm>
          <a:prstGeom prst="rect">
            <a:avLst/>
          </a:prstGeom>
        </p:spPr>
      </p:pic>
      <p:grpSp>
        <p:nvGrpSpPr>
          <p:cNvPr id="29" name="Group 28">
            <a:extLst>
              <a:ext uri="{FF2B5EF4-FFF2-40B4-BE49-F238E27FC236}">
                <a16:creationId xmlns:a16="http://schemas.microsoft.com/office/drawing/2014/main" id="{5995D10D-E9C9-47DB-AE7E-801FEF38F5C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0" name="Rectangle 29">
              <a:extLst>
                <a:ext uri="{FF2B5EF4-FFF2-40B4-BE49-F238E27FC236}">
                  <a16:creationId xmlns:a16="http://schemas.microsoft.com/office/drawing/2014/main" id="{CC1A72C6-3DE4-4EC3-9AD5-9E0D40D8CE8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0B0DA1F1-C391-4EDF-9FE0-23E86E13776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17</a:t>
            </a:fld>
            <a:endParaRPr lang="en-US" sz="1200">
              <a:solidFill>
                <a:schemeClr val="tx1">
                  <a:tint val="75000"/>
                </a:schemeClr>
              </a:solidFill>
              <a:latin typeface="+mn-lt"/>
            </a:endParaRPr>
          </a:p>
        </p:txBody>
      </p:sp>
    </p:spTree>
    <p:extLst>
      <p:ext uri="{BB962C8B-B14F-4D97-AF65-F5344CB8AC3E}">
        <p14:creationId xmlns:p14="http://schemas.microsoft.com/office/powerpoint/2010/main" val="2914233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18</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10222887" cy="4122999"/>
          </a:xfrm>
          <a:prstGeom prst="rect">
            <a:avLst/>
          </a:prstGeom>
        </p:spPr>
        <p:txBody>
          <a:bodyPr>
            <a:normAutofit/>
          </a:bodyPr>
          <a:lstStyle/>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We used the query above to display 5 records where launch sites begin with `CCA`</a:t>
            </a:r>
          </a:p>
        </p:txBody>
      </p:sp>
      <p:sp>
        <p:nvSpPr>
          <p:cNvPr id="3" name="Title 1">
            <a:extLst>
              <a:ext uri="{FF2B5EF4-FFF2-40B4-BE49-F238E27FC236}">
                <a16:creationId xmlns:a16="http://schemas.microsoft.com/office/drawing/2014/main" id="{557C8CBA-1A0E-4CDF-A451-7AAA44D3983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Arial" panose="020B0604020202020204" pitchFamily="34" charset="0"/>
                <a:cs typeface="Arial" panose="020B0604020202020204" pitchFamily="34" charset="0"/>
              </a:rPr>
              <a:t>Launch Site Names Begin with 'CCA'</a:t>
            </a:r>
          </a:p>
        </p:txBody>
      </p:sp>
      <p:pic>
        <p:nvPicPr>
          <p:cNvPr id="6" name="Picture 5">
            <a:extLst>
              <a:ext uri="{FF2B5EF4-FFF2-40B4-BE49-F238E27FC236}">
                <a16:creationId xmlns:a16="http://schemas.microsoft.com/office/drawing/2014/main" id="{6CD72A1D-7EAF-40EC-AFC1-830938F48A8F}"/>
              </a:ext>
            </a:extLst>
          </p:cNvPr>
          <p:cNvPicPr>
            <a:picLocks noChangeAspect="1"/>
          </p:cNvPicPr>
          <p:nvPr/>
        </p:nvPicPr>
        <p:blipFill>
          <a:blip r:embed="rId3"/>
          <a:stretch>
            <a:fillRect/>
          </a:stretch>
        </p:blipFill>
        <p:spPr>
          <a:xfrm>
            <a:off x="867266" y="1626375"/>
            <a:ext cx="10028374" cy="2907149"/>
          </a:xfrm>
          <a:prstGeom prst="rect">
            <a:avLst/>
          </a:prstGeom>
        </p:spPr>
      </p:pic>
    </p:spTree>
    <p:extLst>
      <p:ext uri="{BB962C8B-B14F-4D97-AF65-F5344CB8AC3E}">
        <p14:creationId xmlns:p14="http://schemas.microsoft.com/office/powerpoint/2010/main" val="1794738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19</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a:normAutofit/>
          </a:bodyPr>
          <a:lstStyle/>
          <a:p>
            <a:pPr>
              <a:lnSpc>
                <a:spcPct val="100000"/>
              </a:lnSpc>
              <a:spcBef>
                <a:spcPts val="1400"/>
              </a:spcBef>
            </a:pPr>
            <a:r>
              <a:rPr lang="en-US" sz="2200" smtClean="0">
                <a:solidFill>
                  <a:schemeClr val="accent3">
                    <a:lumMod val="25000"/>
                  </a:schemeClr>
                </a:solidFill>
                <a:latin typeface="Abadi" panose="020B0604020104020204" pitchFamily="34" charset="0"/>
              </a:rPr>
              <a:t>The total payload carried by boosters from NASA as 45596 using the query below:</a:t>
            </a: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FD161C47-0660-416F-B4C2-25E4D35D69F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Arial" panose="020B0604020202020204" pitchFamily="34" charset="0"/>
                <a:cs typeface="Arial" panose="020B0604020202020204" pitchFamily="34" charset="0"/>
              </a:rPr>
              <a:t>Total Payload Mass</a:t>
            </a:r>
          </a:p>
        </p:txBody>
      </p:sp>
      <p:pic>
        <p:nvPicPr>
          <p:cNvPr id="6" name="Picture 5">
            <a:extLst>
              <a:ext uri="{FF2B5EF4-FFF2-40B4-BE49-F238E27FC236}">
                <a16:creationId xmlns:a16="http://schemas.microsoft.com/office/drawing/2014/main" id="{33B4819F-7AAA-4F12-A671-FF7793A81637}"/>
              </a:ext>
            </a:extLst>
          </p:cNvPr>
          <p:cNvPicPr>
            <a:picLocks noChangeAspect="1"/>
          </p:cNvPicPr>
          <p:nvPr/>
        </p:nvPicPr>
        <p:blipFill>
          <a:blip r:embed="rId3"/>
          <a:stretch>
            <a:fillRect/>
          </a:stretch>
        </p:blipFill>
        <p:spPr>
          <a:xfrm>
            <a:off x="1858945" y="2833181"/>
            <a:ext cx="7415269" cy="2942144"/>
          </a:xfrm>
          <a:prstGeom prst="rect">
            <a:avLst/>
          </a:prstGeom>
        </p:spPr>
      </p:pic>
    </p:spTree>
    <p:extLst>
      <p:ext uri="{BB962C8B-B14F-4D97-AF65-F5344CB8AC3E}">
        <p14:creationId xmlns:p14="http://schemas.microsoft.com/office/powerpoint/2010/main" val="4010014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5167086" cy="3320824"/>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rial" panose="020B0604020202020204" pitchFamily="34" charset="0"/>
                <a:cs typeface="Arial" panose="020B0604020202020204" pitchFamily="34" charset="0"/>
              </a:rPr>
              <a:t>Executive Summary</a:t>
            </a:r>
          </a:p>
          <a:p>
            <a:pPr>
              <a:lnSpc>
                <a:spcPct val="100000"/>
              </a:lnSpc>
              <a:spcBef>
                <a:spcPts val="1400"/>
              </a:spcBef>
            </a:pPr>
            <a:r>
              <a:rPr lang="en-US" sz="2200" dirty="0">
                <a:solidFill>
                  <a:schemeClr val="accent3">
                    <a:lumMod val="25000"/>
                  </a:schemeClr>
                </a:solidFill>
                <a:latin typeface="Arial" panose="020B0604020202020204" pitchFamily="34" charset="0"/>
                <a:cs typeface="Arial" panose="020B0604020202020204" pitchFamily="34" charset="0"/>
              </a:rPr>
              <a:t>Introduction</a:t>
            </a:r>
          </a:p>
          <a:p>
            <a:pPr>
              <a:lnSpc>
                <a:spcPct val="100000"/>
              </a:lnSpc>
              <a:spcBef>
                <a:spcPts val="1400"/>
              </a:spcBef>
            </a:pPr>
            <a:r>
              <a:rPr lang="en-US" sz="2200" dirty="0">
                <a:solidFill>
                  <a:schemeClr val="accent3">
                    <a:lumMod val="25000"/>
                  </a:schemeClr>
                </a:solidFill>
                <a:latin typeface="Arial" panose="020B0604020202020204" pitchFamily="34" charset="0"/>
                <a:cs typeface="Arial" panose="020B0604020202020204" pitchFamily="34" charset="0"/>
              </a:rPr>
              <a:t>Methodology</a:t>
            </a:r>
          </a:p>
          <a:p>
            <a:pPr>
              <a:lnSpc>
                <a:spcPct val="100000"/>
              </a:lnSpc>
              <a:spcBef>
                <a:spcPts val="1400"/>
              </a:spcBef>
            </a:pPr>
            <a:r>
              <a:rPr lang="en-US" sz="2200" dirty="0">
                <a:solidFill>
                  <a:schemeClr val="accent3">
                    <a:lumMod val="25000"/>
                  </a:schemeClr>
                </a:solidFill>
                <a:latin typeface="Arial" panose="020B0604020202020204" pitchFamily="34" charset="0"/>
                <a:cs typeface="Arial" panose="020B0604020202020204" pitchFamily="34" charset="0"/>
              </a:rPr>
              <a:t>Results</a:t>
            </a:r>
          </a:p>
          <a:p>
            <a:pPr>
              <a:lnSpc>
                <a:spcPct val="100000"/>
              </a:lnSpc>
              <a:spcBef>
                <a:spcPts val="1400"/>
              </a:spcBef>
            </a:pPr>
            <a:r>
              <a:rPr lang="en-US" sz="2200" dirty="0">
                <a:solidFill>
                  <a:schemeClr val="accent3">
                    <a:lumMod val="25000"/>
                  </a:schemeClr>
                </a:solidFill>
                <a:latin typeface="Arial" panose="020B0604020202020204" pitchFamily="34" charset="0"/>
                <a:cs typeface="Arial" panose="020B0604020202020204" pitchFamily="34" charset="0"/>
              </a:rPr>
              <a:t>Conclusion</a:t>
            </a:r>
          </a:p>
          <a:p>
            <a:pPr>
              <a:lnSpc>
                <a:spcPct val="100000"/>
              </a:lnSpc>
              <a:spcBef>
                <a:spcPts val="1400"/>
              </a:spcBef>
            </a:pPr>
            <a:r>
              <a:rPr lang="en-US" sz="2200" dirty="0">
                <a:solidFill>
                  <a:schemeClr val="accent3">
                    <a:lumMod val="25000"/>
                  </a:schemeClr>
                </a:solidFill>
                <a:latin typeface="Arial" panose="020B0604020202020204" pitchFamily="34" charset="0"/>
                <a:cs typeface="Arial" panose="020B0604020202020204" pitchFamily="34" charset="0"/>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Arial" panose="020B0604020202020204" pitchFamily="34" charset="0"/>
                <a:cs typeface="Arial" panose="020B0604020202020204" pitchFamily="34" charset="0"/>
              </a:rPr>
              <a:t>Outline</a:t>
            </a: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D52E17-48CB-4D60-BD56-71D197A29B38}"/>
              </a:ext>
            </a:extLst>
          </p:cNvPr>
          <p:cNvSpPr txBox="1">
            <a:spLocks/>
          </p:cNvSpPr>
          <p:nvPr/>
        </p:nvSpPr>
        <p:spPr>
          <a:xfrm>
            <a:off x="0" y="629266"/>
            <a:ext cx="4505899" cy="1622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700" b="1" kern="1200" dirty="0">
                <a:solidFill>
                  <a:schemeClr val="tx1"/>
                </a:solidFill>
                <a:latin typeface="Arial" panose="020B0604020202020204" pitchFamily="34" charset="0"/>
                <a:ea typeface="+mj-ea"/>
                <a:cs typeface="Arial" panose="020B0604020202020204" pitchFamily="34" charset="0"/>
              </a:rPr>
              <a:t>Average Payload Mass by F9 v1.1</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49348" y="3331896"/>
            <a:ext cx="3505494" cy="3785419"/>
          </a:xfrm>
          <a:prstGeom prst="rect">
            <a:avLst/>
          </a:prstGeom>
        </p:spPr>
        <p:txBody>
          <a:bodyPr vert="horz" lIns="91440" tIns="45720" rIns="91440" bIns="45720" rtlCol="0">
            <a:normAutofit/>
          </a:bodyPr>
          <a:lstStyle/>
          <a:p>
            <a:pPr>
              <a:spcBef>
                <a:spcPts val="1400"/>
              </a:spcBef>
            </a:pPr>
            <a:r>
              <a:rPr lang="en-US" sz="2000" smtClean="0">
                <a:latin typeface="Abadi" panose="020B0604020104020204" pitchFamily="34" charset="0"/>
              </a:rPr>
              <a:t>The </a:t>
            </a:r>
            <a:r>
              <a:rPr lang="en-US" sz="2000" dirty="0">
                <a:latin typeface="Abadi" panose="020B0604020104020204" pitchFamily="34" charset="0"/>
              </a:rPr>
              <a:t>average payload mass </a:t>
            </a:r>
            <a:r>
              <a:rPr lang="en-US" sz="2200" dirty="0">
                <a:latin typeface="Arial" panose="020B0604020202020204" pitchFamily="34" charset="0"/>
                <a:cs typeface="Arial" panose="020B0604020202020204" pitchFamily="34" charset="0"/>
              </a:rPr>
              <a:t>carried</a:t>
            </a:r>
            <a:r>
              <a:rPr lang="en-US" sz="2000" dirty="0">
                <a:latin typeface="Abadi" panose="020B0604020104020204" pitchFamily="34" charset="0"/>
              </a:rPr>
              <a:t> by booster version F9 v1.1 as 2928.4</a:t>
            </a:r>
          </a:p>
          <a:p>
            <a:pPr>
              <a:spcBef>
                <a:spcPts val="1400"/>
              </a:spcBef>
            </a:pPr>
            <a:endParaRPr lang="en-US" sz="2000" dirty="0"/>
          </a:p>
        </p:txBody>
      </p:sp>
      <p:sp>
        <p:nvSpPr>
          <p:cNvPr id="11" name="Rectangle 10">
            <a:extLst>
              <a:ext uri="{FF2B5EF4-FFF2-40B4-BE49-F238E27FC236}">
                <a16:creationId xmlns:a16="http://schemas.microsoft.com/office/drawing/2014/main" id="{5E39A796-BE83-48B1-B33F-35C4A32AAB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AAB3F00-59E3-4E6C-BD22-2D4FB041F6E4}"/>
              </a:ext>
            </a:extLst>
          </p:cNvPr>
          <p:cNvPicPr>
            <a:picLocks noChangeAspect="1"/>
          </p:cNvPicPr>
          <p:nvPr/>
        </p:nvPicPr>
        <p:blipFill>
          <a:blip r:embed="rId2"/>
          <a:stretch>
            <a:fillRect/>
          </a:stretch>
        </p:blipFill>
        <p:spPr>
          <a:xfrm>
            <a:off x="5405862" y="2217937"/>
            <a:ext cx="6019331" cy="2418879"/>
          </a:xfrm>
          <a:prstGeom prst="rect">
            <a:avLst/>
          </a:prstGeom>
          <a:effectLst/>
        </p:spPr>
      </p:pic>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a:solidFill>
                  <a:srgbClr val="303030"/>
                </a:solidFill>
                <a:latin typeface="+mn-lt"/>
              </a:rPr>
              <a:pPr>
                <a:spcAft>
                  <a:spcPts val="600"/>
                </a:spcAft>
              </a:pPr>
              <a:t>20</a:t>
            </a:fld>
            <a:endParaRPr lang="en-US" sz="1200">
              <a:solidFill>
                <a:srgbClr val="303030"/>
              </a:solidFill>
              <a:latin typeface="+mn-lt"/>
            </a:endParaRPr>
          </a:p>
        </p:txBody>
      </p:sp>
    </p:spTree>
    <p:extLst>
      <p:ext uri="{BB962C8B-B14F-4D97-AF65-F5344CB8AC3E}">
        <p14:creationId xmlns:p14="http://schemas.microsoft.com/office/powerpoint/2010/main" val="2735560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a:extLst>
              <a:ext uri="{FF2B5EF4-FFF2-40B4-BE49-F238E27FC236}">
                <a16:creationId xmlns:a16="http://schemas.microsoft.com/office/drawing/2014/main" id="{7F12CD3C-55B3-4129-817A-84D0B28F713E}"/>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b="1" kern="1200" smtClean="0">
                <a:solidFill>
                  <a:schemeClr val="tx1"/>
                </a:solidFill>
                <a:latin typeface="Arial" panose="020B0604020202020204" pitchFamily="34" charset="0"/>
                <a:ea typeface="+mj-ea"/>
                <a:cs typeface="Arial" panose="020B0604020202020204" pitchFamily="34" charset="0"/>
              </a:rPr>
              <a:t>The First </a:t>
            </a:r>
            <a:r>
              <a:rPr lang="en-US" sz="3600" b="1" kern="1200" dirty="0">
                <a:solidFill>
                  <a:schemeClr val="tx1"/>
                </a:solidFill>
                <a:latin typeface="Arial" panose="020B0604020202020204" pitchFamily="34" charset="0"/>
                <a:ea typeface="+mj-ea"/>
                <a:cs typeface="Arial" panose="020B0604020202020204" pitchFamily="34" charset="0"/>
              </a:rPr>
              <a:t>Successful Ground Landing Date</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70705" y="2716765"/>
            <a:ext cx="4008384" cy="4393982"/>
          </a:xfrm>
          <a:prstGeom prst="rect">
            <a:avLst/>
          </a:prstGeom>
        </p:spPr>
        <p:txBody>
          <a:bodyPr vert="horz" lIns="91440" tIns="45720" rIns="91440" bIns="45720" rtlCol="0">
            <a:normAutofit/>
          </a:bodyPr>
          <a:lstStyle/>
          <a:p>
            <a:pPr>
              <a:spcBef>
                <a:spcPts val="1400"/>
              </a:spcBef>
            </a:pPr>
            <a:r>
              <a:rPr lang="en-US" sz="2400">
                <a:latin typeface="Abadi" panose="020B0604020104020204" pitchFamily="34" charset="0"/>
              </a:rPr>
              <a:t>We </a:t>
            </a:r>
            <a:r>
              <a:rPr lang="en-US" sz="2400" smtClean="0">
                <a:latin typeface="Abadi" panose="020B0604020104020204" pitchFamily="34" charset="0"/>
              </a:rPr>
              <a:t>can observe </a:t>
            </a:r>
            <a:r>
              <a:rPr lang="en-US" sz="2400" dirty="0">
                <a:latin typeface="Abadi" panose="020B0604020104020204" pitchFamily="34" charset="0"/>
              </a:rPr>
              <a:t>that the dates of the first successful landing outcome on ground pad was 22</a:t>
            </a:r>
            <a:r>
              <a:rPr lang="en-US" sz="2400" baseline="30000" dirty="0">
                <a:latin typeface="Abadi" panose="020B0604020104020204" pitchFamily="34" charset="0"/>
              </a:rPr>
              <a:t>nd</a:t>
            </a:r>
            <a:r>
              <a:rPr lang="en-US" sz="2400" dirty="0">
                <a:latin typeface="Abadi" panose="020B0604020104020204" pitchFamily="34" charset="0"/>
              </a:rPr>
              <a:t> December 2015</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D5B751AB-189D-48E0-B627-B1B93BAF0FF7}"/>
              </a:ext>
            </a:extLst>
          </p:cNvPr>
          <p:cNvPicPr>
            <a:picLocks noChangeAspect="1"/>
          </p:cNvPicPr>
          <p:nvPr/>
        </p:nvPicPr>
        <p:blipFill>
          <a:blip r:embed="rId2"/>
          <a:stretch>
            <a:fillRect/>
          </a:stretch>
        </p:blipFill>
        <p:spPr>
          <a:xfrm>
            <a:off x="5295320" y="2716765"/>
            <a:ext cx="6253212" cy="2494323"/>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21</a:t>
            </a:fld>
            <a:endParaRPr lang="en-US" sz="1200">
              <a:solidFill>
                <a:schemeClr val="tx1">
                  <a:tint val="75000"/>
                </a:schemeClr>
              </a:solidFill>
              <a:latin typeface="+mn-lt"/>
            </a:endParaRPr>
          </a:p>
        </p:txBody>
      </p:sp>
    </p:spTree>
    <p:extLst>
      <p:ext uri="{BB962C8B-B14F-4D97-AF65-F5344CB8AC3E}">
        <p14:creationId xmlns:p14="http://schemas.microsoft.com/office/powerpoint/2010/main" val="1434679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1BAD53-4E89-4F62-BBB7-26359763ED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2756DA2-40EB-4C6F-B962-5822FFB54F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1">
            <a:extLst>
              <a:ext uri="{FF2B5EF4-FFF2-40B4-BE49-F238E27FC236}">
                <a16:creationId xmlns:a16="http://schemas.microsoft.com/office/drawing/2014/main" id="{2A7EB98F-A25F-4357-9775-478FC17F7F83}"/>
              </a:ext>
            </a:extLst>
          </p:cNvPr>
          <p:cNvSpPr txBox="1">
            <a:spLocks/>
          </p:cNvSpPr>
          <p:nvPr/>
        </p:nvSpPr>
        <p:spPr>
          <a:xfrm>
            <a:off x="838200" y="609600"/>
            <a:ext cx="4015855" cy="1330839"/>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700" b="1" kern="1200" dirty="0">
                <a:solidFill>
                  <a:schemeClr val="tx1"/>
                </a:solidFill>
                <a:latin typeface="Arial" panose="020B0604020202020204" pitchFamily="34" charset="0"/>
                <a:ea typeface="+mj-ea"/>
                <a:cs typeface="Arial" panose="020B0604020202020204" pitchFamily="34" charset="0"/>
              </a:rPr>
              <a:t>Boosters Carried Maximum Payload</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838200" y="2444926"/>
            <a:ext cx="3427001" cy="3908586"/>
          </a:xfrm>
          <a:prstGeom prst="rect">
            <a:avLst/>
          </a:prstGeom>
        </p:spPr>
        <p:txBody>
          <a:bodyPr vert="horz" lIns="91440" tIns="45720" rIns="91440" bIns="45720" rtlCol="0">
            <a:normAutofit/>
          </a:bodyPr>
          <a:lstStyle/>
          <a:p>
            <a:pPr>
              <a:spcBef>
                <a:spcPts val="1400"/>
              </a:spcBef>
            </a:pPr>
            <a:r>
              <a:rPr lang="en-US" sz="2400" dirty="0">
                <a:latin typeface="Arial" panose="020B0604020202020204" pitchFamily="34" charset="0"/>
                <a:cs typeface="Arial" panose="020B0604020202020204" pitchFamily="34" charset="0"/>
              </a:rPr>
              <a:t>We determined the booster that have carried the maximum payload using a subquery in the </a:t>
            </a:r>
            <a:r>
              <a:rPr lang="en-US" sz="2400" b="1" dirty="0">
                <a:latin typeface="Arial" panose="020B0604020202020204" pitchFamily="34" charset="0"/>
                <a:cs typeface="Arial" panose="020B0604020202020204" pitchFamily="34" charset="0"/>
              </a:rPr>
              <a:t>WHERE</a:t>
            </a:r>
            <a:r>
              <a:rPr lang="en-US" sz="2400" dirty="0">
                <a:latin typeface="Arial" panose="020B0604020202020204" pitchFamily="34" charset="0"/>
                <a:cs typeface="Arial" panose="020B0604020202020204" pitchFamily="34" charset="0"/>
              </a:rPr>
              <a:t> clause and the </a:t>
            </a:r>
            <a:r>
              <a:rPr lang="en-US" sz="2400" b="1" dirty="0">
                <a:latin typeface="Arial" panose="020B0604020202020204" pitchFamily="34" charset="0"/>
                <a:cs typeface="Arial" panose="020B0604020202020204" pitchFamily="34" charset="0"/>
              </a:rPr>
              <a:t>MAX() </a:t>
            </a:r>
            <a:r>
              <a:rPr lang="en-US" sz="2400" dirty="0">
                <a:latin typeface="Arial" panose="020B0604020202020204" pitchFamily="34" charset="0"/>
                <a:cs typeface="Arial" panose="020B0604020202020204" pitchFamily="34" charset="0"/>
              </a:rPr>
              <a:t>function.</a:t>
            </a:r>
          </a:p>
        </p:txBody>
      </p:sp>
      <p:pic>
        <p:nvPicPr>
          <p:cNvPr id="6" name="Picture 5">
            <a:extLst>
              <a:ext uri="{FF2B5EF4-FFF2-40B4-BE49-F238E27FC236}">
                <a16:creationId xmlns:a16="http://schemas.microsoft.com/office/drawing/2014/main" id="{779D4455-44AD-4EE2-AA73-0C30FAE52EB3}"/>
              </a:ext>
            </a:extLst>
          </p:cNvPr>
          <p:cNvPicPr>
            <a:picLocks noChangeAspect="1"/>
          </p:cNvPicPr>
          <p:nvPr/>
        </p:nvPicPr>
        <p:blipFill>
          <a:blip r:embed="rId2"/>
          <a:stretch>
            <a:fillRect/>
          </a:stretch>
        </p:blipFill>
        <p:spPr>
          <a:xfrm>
            <a:off x="5445457" y="963426"/>
            <a:ext cx="6155141" cy="4954888"/>
          </a:xfrm>
          <a:prstGeom prst="rect">
            <a:avLst/>
          </a:prstGeom>
        </p:spPr>
      </p:pic>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000">
                <a:solidFill>
                  <a:schemeClr val="tx1">
                    <a:lumMod val="50000"/>
                    <a:lumOff val="50000"/>
                  </a:schemeClr>
                </a:solidFill>
                <a:latin typeface="+mn-lt"/>
              </a:rPr>
              <a:pPr>
                <a:spcAft>
                  <a:spcPts val="600"/>
                </a:spcAft>
              </a:pPr>
              <a:t>22</a:t>
            </a:fld>
            <a:endParaRPr lang="en-US" sz="1000">
              <a:solidFill>
                <a:schemeClr val="tx1">
                  <a:lumMod val="50000"/>
                  <a:lumOff val="50000"/>
                </a:schemeClr>
              </a:solidFill>
              <a:latin typeface="+mn-lt"/>
            </a:endParaRPr>
          </a:p>
        </p:txBody>
      </p:sp>
    </p:spTree>
    <p:extLst>
      <p:ext uri="{BB962C8B-B14F-4D97-AF65-F5344CB8AC3E}">
        <p14:creationId xmlns:p14="http://schemas.microsoft.com/office/powerpoint/2010/main" val="3566646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23</a:t>
            </a:fld>
            <a:endParaRPr lang="en-US"/>
          </a:p>
        </p:txBody>
      </p:sp>
      <p:pic>
        <p:nvPicPr>
          <p:cNvPr id="6" name="Content Placeholder 5">
            <a:extLst>
              <a:ext uri="{FF2B5EF4-FFF2-40B4-BE49-F238E27FC236}">
                <a16:creationId xmlns:a16="http://schemas.microsoft.com/office/drawing/2014/main" id="{470AB9A3-B553-4971-BB03-177421E4971B}"/>
              </a:ext>
            </a:extLst>
          </p:cNvPr>
          <p:cNvPicPr>
            <a:picLocks noGrp="1" noChangeAspect="1"/>
          </p:cNvPicPr>
          <p:nvPr>
            <p:ph idx="4294967295"/>
          </p:nvPr>
        </p:nvPicPr>
        <p:blipFill>
          <a:blip r:embed="rId3"/>
          <a:stretch>
            <a:fillRect/>
          </a:stretch>
        </p:blipFill>
        <p:spPr>
          <a:xfrm>
            <a:off x="770011" y="1308538"/>
            <a:ext cx="10515600" cy="4717035"/>
          </a:xfrm>
          <a:prstGeom prst="rect">
            <a:avLst/>
          </a:prstGeom>
        </p:spPr>
      </p:pic>
      <p:sp>
        <p:nvSpPr>
          <p:cNvPr id="2" name="Title 1">
            <a:extLst>
              <a:ext uri="{FF2B5EF4-FFF2-40B4-BE49-F238E27FC236}">
                <a16:creationId xmlns:a16="http://schemas.microsoft.com/office/drawing/2014/main" id="{54176327-8CC4-4356-8BBB-DC4965CE9857}"/>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Arial" panose="020B0604020202020204" pitchFamily="34" charset="0"/>
                <a:cs typeface="Arial" panose="020B0604020202020204" pitchFamily="34" charset="0"/>
              </a:rPr>
              <a:t>All launch sites global map markers</a:t>
            </a:r>
          </a:p>
        </p:txBody>
      </p:sp>
    </p:spTree>
    <p:extLst>
      <p:ext uri="{BB962C8B-B14F-4D97-AF65-F5344CB8AC3E}">
        <p14:creationId xmlns:p14="http://schemas.microsoft.com/office/powerpoint/2010/main" val="981671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24</a:t>
            </a:fld>
            <a:endParaRPr lang="en-US"/>
          </a:p>
        </p:txBody>
      </p:sp>
      <p:pic>
        <p:nvPicPr>
          <p:cNvPr id="4" name="Content Placeholder 3">
            <a:extLst>
              <a:ext uri="{FF2B5EF4-FFF2-40B4-BE49-F238E27FC236}">
                <a16:creationId xmlns:a16="http://schemas.microsoft.com/office/drawing/2014/main" id="{545859BE-C488-4415-B455-A8E223C13405}"/>
              </a:ext>
            </a:extLst>
          </p:cNvPr>
          <p:cNvPicPr>
            <a:picLocks noGrp="1" noChangeAspect="1"/>
          </p:cNvPicPr>
          <p:nvPr>
            <p:ph idx="4294967295"/>
          </p:nvPr>
        </p:nvPicPr>
        <p:blipFill>
          <a:blip r:embed="rId3"/>
          <a:stretch>
            <a:fillRect/>
          </a:stretch>
        </p:blipFill>
        <p:spPr>
          <a:xfrm>
            <a:off x="770011" y="1253472"/>
            <a:ext cx="10687962" cy="4772101"/>
          </a:xfrm>
          <a:prstGeom prst="rect">
            <a:avLst/>
          </a:prstGeom>
        </p:spPr>
      </p:pic>
      <p:sp>
        <p:nvSpPr>
          <p:cNvPr id="8" name="Title 1">
            <a:extLst>
              <a:ext uri="{FF2B5EF4-FFF2-40B4-BE49-F238E27FC236}">
                <a16:creationId xmlns:a16="http://schemas.microsoft.com/office/drawing/2014/main" id="{2E0ECA32-E146-40DA-85CD-9677244BC3E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Arial" panose="020B0604020202020204" pitchFamily="34" charset="0"/>
                <a:cs typeface="Arial" panose="020B0604020202020204" pitchFamily="34" charset="0"/>
              </a:rPr>
              <a:t>Markers showing launch sites with color labels</a:t>
            </a:r>
          </a:p>
        </p:txBody>
      </p:sp>
    </p:spTree>
    <p:extLst>
      <p:ext uri="{BB962C8B-B14F-4D97-AF65-F5344CB8AC3E}">
        <p14:creationId xmlns:p14="http://schemas.microsoft.com/office/powerpoint/2010/main" val="239597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073DE17-0FF5-4595-A4F2-B52421CEC018}"/>
              </a:ext>
            </a:extLst>
          </p:cNvPr>
          <p:cNvPicPr>
            <a:picLocks noGrp="1" noChangeAspect="1"/>
          </p:cNvPicPr>
          <p:nvPr>
            <p:ph idx="4294967295"/>
          </p:nvPr>
        </p:nvPicPr>
        <p:blipFill>
          <a:blip r:embed="rId3"/>
          <a:stretch>
            <a:fillRect/>
          </a:stretch>
        </p:blipFill>
        <p:spPr>
          <a:xfrm>
            <a:off x="752019" y="1454291"/>
            <a:ext cx="10687962" cy="4772101"/>
          </a:xfrm>
          <a:prstGeom prst="rect">
            <a:avLst/>
          </a:prstGeom>
        </p:spPr>
      </p:pic>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714772" y="6226392"/>
            <a:ext cx="2743200" cy="401638"/>
          </a:xfrm>
        </p:spPr>
        <p:txBody>
          <a:bodyPr/>
          <a:lstStyle/>
          <a:p>
            <a:fld id="{5075537C-CA84-1446-933C-8E9D027F9201}" type="slidenum">
              <a:rPr lang="en-US" smtClean="0"/>
              <a:t>25</a:t>
            </a:fld>
            <a:endParaRPr lang="en-US"/>
          </a:p>
        </p:txBody>
      </p:sp>
      <p:sp>
        <p:nvSpPr>
          <p:cNvPr id="8" name="Title 1">
            <a:extLst>
              <a:ext uri="{FF2B5EF4-FFF2-40B4-BE49-F238E27FC236}">
                <a16:creationId xmlns:a16="http://schemas.microsoft.com/office/drawing/2014/main" id="{9456A072-47A6-4424-9ABE-F398119040DD}"/>
              </a:ext>
            </a:extLst>
          </p:cNvPr>
          <p:cNvSpPr txBox="1">
            <a:spLocks/>
          </p:cNvSpPr>
          <p:nvPr/>
        </p:nvSpPr>
        <p:spPr>
          <a:xfrm>
            <a:off x="770011" y="459822"/>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2000" b="1" dirty="0">
                <a:solidFill>
                  <a:schemeClr val="tx1"/>
                </a:solidFill>
                <a:latin typeface="Arial" panose="020B0604020202020204" pitchFamily="34" charset="0"/>
                <a:cs typeface="Arial" panose="020B0604020202020204" pitchFamily="34" charset="0"/>
              </a:rPr>
              <a:t>Pie </a:t>
            </a:r>
            <a:r>
              <a:rPr lang="en-US" sz="2000" b="1">
                <a:solidFill>
                  <a:schemeClr val="tx1"/>
                </a:solidFill>
                <a:latin typeface="Arial" panose="020B0604020202020204" pitchFamily="34" charset="0"/>
                <a:cs typeface="Arial" panose="020B0604020202020204" pitchFamily="34" charset="0"/>
              </a:rPr>
              <a:t>chart </a:t>
            </a:r>
            <a:r>
              <a:rPr lang="en-US" sz="2000" b="1" smtClean="0">
                <a:solidFill>
                  <a:schemeClr val="tx1"/>
                </a:solidFill>
                <a:latin typeface="Arial" panose="020B0604020202020204" pitchFamily="34" charset="0"/>
                <a:cs typeface="Arial" panose="020B0604020202020204" pitchFamily="34" charset="0"/>
              </a:rPr>
              <a:t>about </a:t>
            </a:r>
            <a:r>
              <a:rPr lang="en-US" sz="2000" b="1" dirty="0">
                <a:solidFill>
                  <a:schemeClr val="tx1"/>
                </a:solidFill>
                <a:latin typeface="Arial" panose="020B0604020202020204" pitchFamily="34" charset="0"/>
                <a:cs typeface="Arial" panose="020B0604020202020204" pitchFamily="34" charset="0"/>
              </a:rPr>
              <a:t>the success percentage achieved by each launch site</a:t>
            </a:r>
          </a:p>
        </p:txBody>
      </p:sp>
    </p:spTree>
    <p:extLst>
      <p:ext uri="{BB962C8B-B14F-4D97-AF65-F5344CB8AC3E}">
        <p14:creationId xmlns:p14="http://schemas.microsoft.com/office/powerpoint/2010/main" val="700132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C2AB105-08B3-4384-941B-B102B9F85DF4}"/>
              </a:ext>
            </a:extLst>
          </p:cNvPr>
          <p:cNvPicPr>
            <a:picLocks noGrp="1" noChangeAspect="1"/>
          </p:cNvPicPr>
          <p:nvPr>
            <p:ph idx="4294967295"/>
          </p:nvPr>
        </p:nvPicPr>
        <p:blipFill>
          <a:blip r:embed="rId2"/>
          <a:stretch>
            <a:fillRect/>
          </a:stretch>
        </p:blipFill>
        <p:spPr>
          <a:xfrm>
            <a:off x="2123100" y="1242623"/>
            <a:ext cx="7790783" cy="4440746"/>
          </a:xfrm>
          <a:prstGeom prst="rect">
            <a:avLst/>
          </a:prstGeom>
        </p:spPr>
      </p:pic>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26</a:t>
            </a:fld>
            <a:endParaRPr lang="en-US" sz="1200">
              <a:solidFill>
                <a:schemeClr val="tx1">
                  <a:tint val="75000"/>
                </a:schemeClr>
              </a:solidFill>
              <a:latin typeface="+mn-lt"/>
            </a:endParaRPr>
          </a:p>
        </p:txBody>
      </p:sp>
      <p:sp>
        <p:nvSpPr>
          <p:cNvPr id="26" name="Title 1">
            <a:extLst>
              <a:ext uri="{FF2B5EF4-FFF2-40B4-BE49-F238E27FC236}">
                <a16:creationId xmlns:a16="http://schemas.microsoft.com/office/drawing/2014/main" id="{B13EB6D9-4C4B-45DF-8FAE-DB400E38C812}"/>
              </a:ext>
            </a:extLst>
          </p:cNvPr>
          <p:cNvSpPr txBox="1">
            <a:spLocks/>
          </p:cNvSpPr>
          <p:nvPr/>
        </p:nvSpPr>
        <p:spPr>
          <a:xfrm>
            <a:off x="1103586" y="727738"/>
            <a:ext cx="10476314" cy="5148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2200" b="1" dirty="0">
                <a:solidFill>
                  <a:schemeClr val="tx1"/>
                </a:solidFill>
                <a:latin typeface="Arial" panose="020B0604020202020204" pitchFamily="34" charset="0"/>
                <a:cs typeface="Arial" panose="020B0604020202020204" pitchFamily="34" charset="0"/>
              </a:rPr>
              <a:t>Pie chart showing the Launch site with the highest launch success ratio</a:t>
            </a:r>
          </a:p>
          <a:p>
            <a:endParaRPr lang="en-US" sz="22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6160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D271BF5-BAA1-4CEB-A575-76A097FABBBA}"/>
              </a:ext>
            </a:extLst>
          </p:cNvPr>
          <p:cNvSpPr txBox="1">
            <a:spLocks/>
          </p:cNvSpPr>
          <p:nvPr/>
        </p:nvSpPr>
        <p:spPr>
          <a:xfrm>
            <a:off x="838199" y="291090"/>
            <a:ext cx="10515599" cy="9326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2500" b="1" kern="1200" dirty="0">
                <a:solidFill>
                  <a:schemeClr val="tx1"/>
                </a:solidFill>
                <a:latin typeface="Arial" panose="020B0604020202020204" pitchFamily="34" charset="0"/>
                <a:ea typeface="+mj-ea"/>
                <a:cs typeface="Arial" panose="020B0604020202020204" pitchFamily="34" charset="0"/>
              </a:rPr>
              <a:t>Scatter plot of Payload vs Launch Outcome for all sites, with different payload selected in the range slider</a:t>
            </a:r>
          </a:p>
        </p:txBody>
      </p:sp>
      <p:sp>
        <p:nvSpPr>
          <p:cNvPr id="17" name="Rectangle 16">
            <a:extLst>
              <a:ext uri="{FF2B5EF4-FFF2-40B4-BE49-F238E27FC236}">
                <a16:creationId xmlns:a16="http://schemas.microsoft.com/office/drawing/2014/main" id="{F170E346-B98B-43A6-A4DA-D36FF63284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4" name="Content Placeholder 3" descr="Graphical user interface, application&#10;&#10;Description automatically generated">
            <a:extLst>
              <a:ext uri="{FF2B5EF4-FFF2-40B4-BE49-F238E27FC236}">
                <a16:creationId xmlns:a16="http://schemas.microsoft.com/office/drawing/2014/main" id="{E7D9358F-78D4-4E85-84A7-02D5123A0571}"/>
              </a:ext>
            </a:extLst>
          </p:cNvPr>
          <p:cNvPicPr>
            <a:picLocks noGrp="1" noChangeAspect="1"/>
          </p:cNvPicPr>
          <p:nvPr>
            <p:ph idx="4294967295"/>
          </p:nvPr>
        </p:nvPicPr>
        <p:blipFill>
          <a:blip r:embed="rId2"/>
          <a:stretch>
            <a:fillRect/>
          </a:stretch>
        </p:blipFill>
        <p:spPr>
          <a:xfrm>
            <a:off x="838200" y="2191367"/>
            <a:ext cx="10515599" cy="3785614"/>
          </a:xfrm>
          <a:prstGeom prst="rect">
            <a:avLst/>
          </a:prstGeom>
        </p:spPr>
      </p:pic>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27</a:t>
            </a:fld>
            <a:endParaRPr lang="en-US" sz="1200">
              <a:solidFill>
                <a:schemeClr val="tx1">
                  <a:tint val="75000"/>
                </a:schemeClr>
              </a:solidFill>
              <a:latin typeface="+mn-lt"/>
            </a:endParaRPr>
          </a:p>
        </p:txBody>
      </p:sp>
    </p:spTree>
    <p:extLst>
      <p:ext uri="{BB962C8B-B14F-4D97-AF65-F5344CB8AC3E}">
        <p14:creationId xmlns:p14="http://schemas.microsoft.com/office/powerpoint/2010/main" val="252359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550BE34-C2B8-49B8-8519-67A8CAD51AE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7457DD9-5A45-400A-AB4B-4B4EDECA25F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B68D8986-45AC-4FB5-96E8-C45F9603EB5E}"/>
              </a:ext>
            </a:extLst>
          </p:cNvPr>
          <p:cNvSpPr txBox="1">
            <a:spLocks/>
          </p:cNvSpPr>
          <p:nvPr/>
        </p:nvSpPr>
        <p:spPr>
          <a:xfrm>
            <a:off x="1046746" y="586822"/>
            <a:ext cx="3560252" cy="16459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700" b="1" kern="1200" dirty="0">
                <a:solidFill>
                  <a:schemeClr val="tx1"/>
                </a:solidFill>
                <a:latin typeface="Arial" panose="020B0604020202020204" pitchFamily="34" charset="0"/>
                <a:ea typeface="+mj-ea"/>
                <a:cs typeface="Arial" panose="020B0604020202020204" pitchFamily="34" charset="0"/>
              </a:rPr>
              <a:t>Classification Accuracy</a:t>
            </a:r>
          </a:p>
        </p:txBody>
      </p:sp>
      <p:sp>
        <p:nvSpPr>
          <p:cNvPr id="18" name="Rectangle 17">
            <a:extLst>
              <a:ext uri="{FF2B5EF4-FFF2-40B4-BE49-F238E27FC236}">
                <a16:creationId xmlns:a16="http://schemas.microsoft.com/office/drawing/2014/main" id="{441CF7D6-A660-431A-B0BB-140A0D5556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9">
            <a:extLst>
              <a:ext uri="{FF2B5EF4-FFF2-40B4-BE49-F238E27FC236}">
                <a16:creationId xmlns:a16="http://schemas.microsoft.com/office/drawing/2014/main" id="{0570A85B-3810-4F95-97B0-CBF4CCDB38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5351164" y="586822"/>
            <a:ext cx="6002636" cy="1645920"/>
          </a:xfrm>
          <a:prstGeom prst="rect">
            <a:avLst/>
          </a:prstGeom>
        </p:spPr>
        <p:txBody>
          <a:bodyPr vert="horz" lIns="91440" tIns="45720" rIns="91440" bIns="45720" rtlCol="0" anchor="ctr">
            <a:normAutofit/>
          </a:bodyPr>
          <a:lstStyle/>
          <a:p>
            <a:pPr>
              <a:spcBef>
                <a:spcPts val="1400"/>
              </a:spcBef>
            </a:pPr>
            <a:r>
              <a:rPr lang="en-US" sz="2200">
                <a:latin typeface="Arial" panose="020B0604020202020204" pitchFamily="34" charset="0"/>
                <a:cs typeface="Arial" panose="020B0604020202020204" pitchFamily="34" charset="0"/>
              </a:rPr>
              <a:t>D</a:t>
            </a:r>
            <a:r>
              <a:rPr lang="en-US" sz="2200" smtClean="0">
                <a:latin typeface="Arial" panose="020B0604020202020204" pitchFamily="34" charset="0"/>
                <a:cs typeface="Arial" panose="020B0604020202020204" pitchFamily="34" charset="0"/>
              </a:rPr>
              <a:t>ecision </a:t>
            </a:r>
            <a:r>
              <a:rPr lang="en-US" sz="2200" dirty="0">
                <a:latin typeface="Arial" panose="020B0604020202020204" pitchFamily="34" charset="0"/>
                <a:cs typeface="Arial" panose="020B0604020202020204" pitchFamily="34" charset="0"/>
              </a:rPr>
              <a:t>tree </a:t>
            </a:r>
            <a:r>
              <a:rPr lang="en-US" sz="2200">
                <a:latin typeface="Arial" panose="020B0604020202020204" pitchFamily="34" charset="0"/>
                <a:cs typeface="Arial" panose="020B0604020202020204" pitchFamily="34" charset="0"/>
              </a:rPr>
              <a:t>classifier </a:t>
            </a:r>
            <a:r>
              <a:rPr lang="en-US" sz="2200" smtClean="0">
                <a:latin typeface="Arial" panose="020B0604020202020204" pitchFamily="34" charset="0"/>
                <a:cs typeface="Arial" panose="020B0604020202020204" pitchFamily="34" charset="0"/>
              </a:rPr>
              <a:t>has the </a:t>
            </a:r>
            <a:r>
              <a:rPr lang="en-US" sz="2200" dirty="0">
                <a:latin typeface="Arial" panose="020B0604020202020204" pitchFamily="34" charset="0"/>
                <a:cs typeface="Arial" panose="020B0604020202020204" pitchFamily="34" charset="0"/>
              </a:rPr>
              <a:t>highest classification accuracy</a:t>
            </a:r>
          </a:p>
          <a:p>
            <a:pPr>
              <a:spcBef>
                <a:spcPts val="1400"/>
              </a:spcBef>
            </a:pPr>
            <a:endParaRPr lang="en-US" sz="18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125DC3F-06C6-4F66-ADB5-43E9E2294DD9}"/>
              </a:ext>
            </a:extLst>
          </p:cNvPr>
          <p:cNvPicPr>
            <a:picLocks noChangeAspect="1"/>
          </p:cNvPicPr>
          <p:nvPr/>
        </p:nvPicPr>
        <p:blipFill>
          <a:blip r:embed="rId2"/>
          <a:stretch>
            <a:fillRect/>
          </a:stretch>
        </p:blipFill>
        <p:spPr>
          <a:xfrm>
            <a:off x="557784" y="2815221"/>
            <a:ext cx="11164824" cy="3321534"/>
          </a:xfrm>
          <a:prstGeom prst="rect">
            <a:avLst/>
          </a:prstGeom>
        </p:spPr>
      </p:pic>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a:solidFill>
                  <a:schemeClr val="tx1">
                    <a:lumMod val="50000"/>
                    <a:lumOff val="50000"/>
                  </a:schemeClr>
                </a:solidFill>
                <a:latin typeface="+mn-lt"/>
              </a:rPr>
              <a:pPr>
                <a:spcAft>
                  <a:spcPts val="600"/>
                </a:spcAft>
              </a:pPr>
              <a:t>28</a:t>
            </a:fld>
            <a:endParaRPr lang="en-US" sz="1200">
              <a:solidFill>
                <a:schemeClr val="tx1">
                  <a:lumMod val="50000"/>
                  <a:lumOff val="50000"/>
                </a:schemeClr>
              </a:solidFill>
              <a:latin typeface="+mn-lt"/>
            </a:endParaRPr>
          </a:p>
        </p:txBody>
      </p:sp>
    </p:spTree>
    <p:extLst>
      <p:ext uri="{BB962C8B-B14F-4D97-AF65-F5344CB8AC3E}">
        <p14:creationId xmlns:p14="http://schemas.microsoft.com/office/powerpoint/2010/main" val="2459446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29</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770011" y="2057400"/>
            <a:ext cx="5791563" cy="381158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rial" panose="020B0604020202020204" pitchFamily="34" charset="0"/>
                <a:cs typeface="Arial" panose="020B0604020202020204" pitchFamily="34" charset="0"/>
              </a:rPr>
              <a:t>The confusion matrix for the decision tree classifier shows that the classifier can distinguish between the different classes. The major problem is the </a:t>
            </a:r>
            <a:r>
              <a:rPr lang="en-US" sz="2200">
                <a:solidFill>
                  <a:schemeClr val="accent3">
                    <a:lumMod val="25000"/>
                  </a:schemeClr>
                </a:solidFill>
                <a:latin typeface="Arial" panose="020B0604020202020204" pitchFamily="34" charset="0"/>
                <a:cs typeface="Arial" panose="020B0604020202020204" pitchFamily="34" charset="0"/>
              </a:rPr>
              <a:t>false </a:t>
            </a:r>
            <a:r>
              <a:rPr lang="en-US" sz="2200" smtClean="0">
                <a:solidFill>
                  <a:schemeClr val="accent3">
                    <a:lumMod val="25000"/>
                  </a:schemeClr>
                </a:solidFill>
                <a:latin typeface="Arial" panose="020B0604020202020204" pitchFamily="34" charset="0"/>
                <a:cs typeface="Arial" panose="020B0604020202020204" pitchFamily="34" charset="0"/>
              </a:rPr>
              <a:t>positives</a:t>
            </a:r>
            <a:endParaRPr lang="en-US" sz="2200" dirty="0">
              <a:solidFill>
                <a:schemeClr val="accent3">
                  <a:lumMod val="25000"/>
                </a:schemeClr>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id="{533106AC-60D7-46AE-8E64-7B84ABDBD09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Arial" panose="020B0604020202020204" pitchFamily="34" charset="0"/>
                <a:cs typeface="Arial" panose="020B0604020202020204" pitchFamily="34" charset="0"/>
              </a:rPr>
              <a:t>Confusion Matrix</a:t>
            </a:r>
          </a:p>
        </p:txBody>
      </p:sp>
      <p:pic>
        <p:nvPicPr>
          <p:cNvPr id="3" name="Picture 2">
            <a:extLst>
              <a:ext uri="{FF2B5EF4-FFF2-40B4-BE49-F238E27FC236}">
                <a16:creationId xmlns:a16="http://schemas.microsoft.com/office/drawing/2014/main" id="{D67EECC3-6329-4484-B1EE-3EBEB590740D}"/>
              </a:ext>
            </a:extLst>
          </p:cNvPr>
          <p:cNvPicPr>
            <a:picLocks noChangeAspect="1"/>
          </p:cNvPicPr>
          <p:nvPr/>
        </p:nvPicPr>
        <p:blipFill>
          <a:blip r:embed="rId3"/>
          <a:stretch>
            <a:fillRect/>
          </a:stretch>
        </p:blipFill>
        <p:spPr>
          <a:xfrm>
            <a:off x="6561574" y="1880339"/>
            <a:ext cx="4281910" cy="3097321"/>
          </a:xfrm>
          <a:prstGeom prst="rect">
            <a:avLst/>
          </a:prstGeom>
        </p:spPr>
      </p:pic>
    </p:spTree>
    <p:extLst>
      <p:ext uri="{BB962C8B-B14F-4D97-AF65-F5344CB8AC3E}">
        <p14:creationId xmlns:p14="http://schemas.microsoft.com/office/powerpoint/2010/main" val="3645034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a:xfrm>
            <a:off x="8714772" y="6332572"/>
            <a:ext cx="2743200" cy="401638"/>
          </a:xfrm>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770011" y="1502559"/>
            <a:ext cx="10687961" cy="4816791"/>
          </a:xfrm>
          <a:prstGeom prst="rect">
            <a:avLst/>
          </a:prstGeom>
        </p:spPr>
        <p:txBody>
          <a:bodyPr lIns="91440" tIns="45720" rIns="91440" bIns="45720" anchor="t">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rial" panose="020B0604020202020204" pitchFamily="34" charset="0"/>
                <a:cs typeface="Arial" panose="020B0604020202020204" pitchFamily="34" charset="0"/>
              </a:rPr>
              <a:t>Summary of methodologies</a:t>
            </a:r>
          </a:p>
          <a:p>
            <a:pPr lvl="1">
              <a:lnSpc>
                <a:spcPct val="100000"/>
              </a:lnSpc>
              <a:spcBef>
                <a:spcPts val="1400"/>
              </a:spcBef>
              <a:buFontTx/>
              <a:buChar char="-"/>
            </a:pPr>
            <a:r>
              <a:rPr lang="en-US" sz="1800" dirty="0">
                <a:solidFill>
                  <a:schemeClr val="accent3">
                    <a:lumMod val="25000"/>
                  </a:schemeClr>
                </a:solidFill>
                <a:latin typeface="Arial" panose="020B0604020202020204" pitchFamily="34" charset="0"/>
                <a:cs typeface="Arial" panose="020B0604020202020204" pitchFamily="34" charset="0"/>
              </a:rPr>
              <a:t>Data Collection through API</a:t>
            </a:r>
          </a:p>
          <a:p>
            <a:pPr lvl="1">
              <a:lnSpc>
                <a:spcPct val="100000"/>
              </a:lnSpc>
              <a:spcBef>
                <a:spcPts val="1400"/>
              </a:spcBef>
              <a:buFontTx/>
              <a:buChar char="-"/>
            </a:pPr>
            <a:r>
              <a:rPr lang="en-US" sz="1800" dirty="0">
                <a:solidFill>
                  <a:schemeClr val="accent3">
                    <a:lumMod val="25000"/>
                  </a:schemeClr>
                </a:solidFill>
                <a:latin typeface="Arial" panose="020B0604020202020204" pitchFamily="34" charset="0"/>
                <a:cs typeface="Arial" panose="020B0604020202020204" pitchFamily="34" charset="0"/>
              </a:rPr>
              <a:t>Data Collection with Web Scraping</a:t>
            </a:r>
          </a:p>
          <a:p>
            <a:pPr lvl="1">
              <a:lnSpc>
                <a:spcPct val="100000"/>
              </a:lnSpc>
              <a:spcBef>
                <a:spcPts val="1400"/>
              </a:spcBef>
              <a:buFontTx/>
              <a:buChar char="-"/>
            </a:pPr>
            <a:r>
              <a:rPr lang="en-US" sz="1800" dirty="0">
                <a:solidFill>
                  <a:schemeClr val="accent3">
                    <a:lumMod val="25000"/>
                  </a:schemeClr>
                </a:solidFill>
                <a:latin typeface="Arial" panose="020B0604020202020204" pitchFamily="34" charset="0"/>
                <a:cs typeface="Arial" panose="020B0604020202020204" pitchFamily="34" charset="0"/>
              </a:rPr>
              <a:t>Data Wrangling</a:t>
            </a:r>
          </a:p>
          <a:p>
            <a:pPr lvl="1">
              <a:lnSpc>
                <a:spcPct val="100000"/>
              </a:lnSpc>
              <a:spcBef>
                <a:spcPts val="1400"/>
              </a:spcBef>
              <a:buFontTx/>
              <a:buChar char="-"/>
            </a:pPr>
            <a:r>
              <a:rPr lang="en-US" sz="1800" dirty="0">
                <a:solidFill>
                  <a:schemeClr val="accent3">
                    <a:lumMod val="25000"/>
                  </a:schemeClr>
                </a:solidFill>
                <a:latin typeface="Arial" panose="020B0604020202020204" pitchFamily="34" charset="0"/>
                <a:cs typeface="Arial" panose="020B0604020202020204" pitchFamily="34" charset="0"/>
              </a:rPr>
              <a:t>Exploratory Data Analysis with SQL</a:t>
            </a:r>
          </a:p>
          <a:p>
            <a:pPr lvl="1">
              <a:lnSpc>
                <a:spcPct val="100000"/>
              </a:lnSpc>
              <a:spcBef>
                <a:spcPts val="1400"/>
              </a:spcBef>
              <a:buFontTx/>
              <a:buChar char="-"/>
            </a:pPr>
            <a:r>
              <a:rPr lang="en-US" sz="1800" dirty="0">
                <a:solidFill>
                  <a:schemeClr val="accent3">
                    <a:lumMod val="25000"/>
                  </a:schemeClr>
                </a:solidFill>
                <a:latin typeface="Arial" panose="020B0604020202020204" pitchFamily="34" charset="0"/>
                <a:cs typeface="Arial" panose="020B0604020202020204" pitchFamily="34" charset="0"/>
              </a:rPr>
              <a:t>Exploratory Data Analysis with Data Visualization</a:t>
            </a:r>
          </a:p>
          <a:p>
            <a:pPr lvl="1">
              <a:lnSpc>
                <a:spcPct val="100000"/>
              </a:lnSpc>
              <a:spcBef>
                <a:spcPts val="1400"/>
              </a:spcBef>
              <a:buFontTx/>
              <a:buChar char="-"/>
            </a:pPr>
            <a:r>
              <a:rPr lang="en-US" sz="1800" dirty="0">
                <a:solidFill>
                  <a:schemeClr val="accent3">
                    <a:lumMod val="25000"/>
                  </a:schemeClr>
                </a:solidFill>
                <a:latin typeface="Arial" panose="020B0604020202020204" pitchFamily="34" charset="0"/>
                <a:cs typeface="Arial" panose="020B0604020202020204" pitchFamily="34" charset="0"/>
              </a:rPr>
              <a:t>Interactive Visual Analytics with Folium</a:t>
            </a:r>
          </a:p>
          <a:p>
            <a:pPr lvl="1">
              <a:lnSpc>
                <a:spcPct val="100000"/>
              </a:lnSpc>
              <a:spcBef>
                <a:spcPts val="1400"/>
              </a:spcBef>
              <a:buFontTx/>
              <a:buChar char="-"/>
            </a:pPr>
            <a:r>
              <a:rPr lang="en-US" sz="1800" dirty="0">
                <a:solidFill>
                  <a:schemeClr val="accent3">
                    <a:lumMod val="25000"/>
                  </a:schemeClr>
                </a:solidFill>
                <a:latin typeface="Arial" panose="020B0604020202020204" pitchFamily="34" charset="0"/>
                <a:cs typeface="Arial" panose="020B0604020202020204" pitchFamily="34" charset="0"/>
              </a:rPr>
              <a:t>Machine Learning Prediction</a:t>
            </a:r>
          </a:p>
          <a:p>
            <a:pPr>
              <a:lnSpc>
                <a:spcPct val="100000"/>
              </a:lnSpc>
              <a:spcBef>
                <a:spcPts val="1400"/>
              </a:spcBef>
              <a:buFont typeface="Arial" panose="020B0604020202020204" pitchFamily="34" charset="0"/>
              <a:buChar char="•"/>
            </a:pPr>
            <a:r>
              <a:rPr lang="en-US" sz="2200" dirty="0">
                <a:solidFill>
                  <a:schemeClr val="accent3">
                    <a:lumMod val="25000"/>
                  </a:schemeClr>
                </a:solidFill>
                <a:latin typeface="Arial" panose="020B0604020202020204" pitchFamily="34" charset="0"/>
                <a:cs typeface="Arial" panose="020B0604020202020204" pitchFamily="34" charset="0"/>
              </a:rPr>
              <a:t>Summary of all results</a:t>
            </a:r>
            <a:endParaRPr lang="en-US" sz="1800" dirty="0">
              <a:solidFill>
                <a:schemeClr val="accent3">
                  <a:lumMod val="25000"/>
                </a:schemeClr>
              </a:solidFill>
              <a:latin typeface="Arial" panose="020B0604020202020204" pitchFamily="34" charset="0"/>
              <a:cs typeface="Arial" panose="020B0604020202020204" pitchFamily="34" charset="0"/>
            </a:endParaRPr>
          </a:p>
          <a:p>
            <a:pPr lvl="1">
              <a:lnSpc>
                <a:spcPct val="100000"/>
              </a:lnSpc>
              <a:spcBef>
                <a:spcPts val="1400"/>
              </a:spcBef>
              <a:buFontTx/>
              <a:buChar char="-"/>
            </a:pPr>
            <a:r>
              <a:rPr lang="en-US" sz="1800" dirty="0">
                <a:solidFill>
                  <a:schemeClr val="accent3">
                    <a:lumMod val="25000"/>
                  </a:schemeClr>
                </a:solidFill>
                <a:latin typeface="Arial" panose="020B0604020202020204" pitchFamily="34" charset="0"/>
                <a:cs typeface="Arial" panose="020B0604020202020204" pitchFamily="34" charset="0"/>
              </a:rPr>
              <a:t>Exploratory Data Analysis result</a:t>
            </a:r>
          </a:p>
          <a:p>
            <a:pPr lvl="1">
              <a:lnSpc>
                <a:spcPct val="100000"/>
              </a:lnSpc>
              <a:spcBef>
                <a:spcPts val="1400"/>
              </a:spcBef>
              <a:buFontTx/>
              <a:buChar char="-"/>
            </a:pPr>
            <a:r>
              <a:rPr lang="en-US" sz="1800" dirty="0">
                <a:solidFill>
                  <a:schemeClr val="accent3">
                    <a:lumMod val="25000"/>
                  </a:schemeClr>
                </a:solidFill>
                <a:latin typeface="Arial" panose="020B0604020202020204" pitchFamily="34" charset="0"/>
                <a:cs typeface="Arial" panose="020B0604020202020204" pitchFamily="34" charset="0"/>
              </a:rPr>
              <a:t>Interactive analytics in screenshots</a:t>
            </a:r>
          </a:p>
          <a:p>
            <a:pPr lvl="1">
              <a:lnSpc>
                <a:spcPct val="100000"/>
              </a:lnSpc>
              <a:spcBef>
                <a:spcPts val="1400"/>
              </a:spcBef>
              <a:buFontTx/>
              <a:buChar char="-"/>
            </a:pPr>
            <a:r>
              <a:rPr lang="en-US" sz="1800" dirty="0">
                <a:solidFill>
                  <a:schemeClr val="accent3">
                    <a:lumMod val="25000"/>
                  </a:schemeClr>
                </a:solidFill>
                <a:latin typeface="Arial" panose="020B0604020202020204" pitchFamily="34" charset="0"/>
                <a:cs typeface="Arial" panose="020B0604020202020204" pitchFamily="34" charset="0"/>
              </a:rPr>
              <a:t>Predictive Analytics result</a:t>
            </a:r>
          </a:p>
          <a:p>
            <a:pPr>
              <a:lnSpc>
                <a:spcPct val="100000"/>
              </a:lnSpc>
              <a:spcBef>
                <a:spcPts val="1400"/>
              </a:spcBef>
            </a:pPr>
            <a:endParaRPr lang="en-US" sz="2200" dirty="0">
              <a:solidFill>
                <a:schemeClr val="accent3">
                  <a:lumMod val="25000"/>
                </a:schemeClr>
              </a:solidFill>
              <a:latin typeface="Arial" panose="020B0604020202020204" pitchFamily="34" charset="0"/>
              <a:cs typeface="Arial" panose="020B0604020202020204" pitchFamily="34" charset="0"/>
            </a:endParaRP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Arial" panose="020B0604020202020204" pitchFamily="34" charset="0"/>
                <a:cs typeface="Arial" panose="020B0604020202020204" pitchFamily="34" charset="0"/>
              </a:rPr>
              <a:t>Executive Summary</a:t>
            </a:r>
          </a:p>
        </p:txBody>
      </p:sp>
    </p:spTree>
    <p:extLst>
      <p:ext uri="{BB962C8B-B14F-4D97-AF65-F5344CB8AC3E}">
        <p14:creationId xmlns:p14="http://schemas.microsoft.com/office/powerpoint/2010/main" val="1980221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30</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507254"/>
            <a:ext cx="10515600" cy="4518320"/>
          </a:xfrm>
          <a:prstGeom prst="rect">
            <a:avLst/>
          </a:prstGeom>
        </p:spPr>
        <p:txBody>
          <a:bodyPr>
            <a:normAutofit/>
          </a:bodyPr>
          <a:lstStyle/>
          <a:p>
            <a:pPr marL="0" indent="0">
              <a:lnSpc>
                <a:spcPct val="100000"/>
              </a:lnSpc>
              <a:spcBef>
                <a:spcPts val="1400"/>
              </a:spcBef>
              <a:buNone/>
            </a:pPr>
            <a:r>
              <a:rPr lang="en-US" sz="2200" dirty="0">
                <a:solidFill>
                  <a:schemeClr val="accent3">
                    <a:lumMod val="25000"/>
                  </a:schemeClr>
                </a:solidFill>
                <a:latin typeface="Arial" panose="020B0604020202020204" pitchFamily="34" charset="0"/>
                <a:cs typeface="Arial" panose="020B0604020202020204" pitchFamily="34" charset="0"/>
              </a:rPr>
              <a:t>We can conclude that:</a:t>
            </a:r>
          </a:p>
          <a:p>
            <a:pPr>
              <a:lnSpc>
                <a:spcPct val="100000"/>
              </a:lnSpc>
              <a:spcBef>
                <a:spcPts val="1400"/>
              </a:spcBef>
            </a:pPr>
            <a:r>
              <a:rPr lang="en-US" sz="2200" dirty="0">
                <a:solidFill>
                  <a:schemeClr val="accent3">
                    <a:lumMod val="25000"/>
                  </a:schemeClr>
                </a:solidFill>
                <a:latin typeface="Arial" panose="020B0604020202020204" pitchFamily="34" charset="0"/>
                <a:cs typeface="Arial" panose="020B0604020202020204" pitchFamily="34" charset="0"/>
              </a:rPr>
              <a:t>The larger the flight amount at a launch site, the greater the success rate at a launch site.</a:t>
            </a:r>
          </a:p>
          <a:p>
            <a:pPr>
              <a:lnSpc>
                <a:spcPct val="100000"/>
              </a:lnSpc>
              <a:spcBef>
                <a:spcPts val="1400"/>
              </a:spcBef>
            </a:pPr>
            <a:r>
              <a:rPr lang="en-US" sz="2200" dirty="0">
                <a:latin typeface="Arial" panose="020B0604020202020204" pitchFamily="34" charset="0"/>
                <a:cs typeface="Arial" panose="020B0604020202020204" pitchFamily="34" charset="0"/>
              </a:rPr>
              <a:t>Launch success rate started to increase in 2013 till 2020.</a:t>
            </a:r>
          </a:p>
          <a:p>
            <a:pPr>
              <a:lnSpc>
                <a:spcPct val="100000"/>
              </a:lnSpc>
              <a:spcBef>
                <a:spcPts val="1400"/>
              </a:spcBef>
            </a:pPr>
            <a:r>
              <a:rPr lang="en-US" sz="2200" dirty="0">
                <a:solidFill>
                  <a:schemeClr val="accent3">
                    <a:lumMod val="25000"/>
                  </a:schemeClr>
                </a:solidFill>
                <a:latin typeface="Arial" panose="020B0604020202020204" pitchFamily="34" charset="0"/>
                <a:cs typeface="Arial" panose="020B0604020202020204" pitchFamily="34" charset="0"/>
              </a:rPr>
              <a:t>Orbits </a:t>
            </a:r>
            <a:r>
              <a:rPr lang="en-US" sz="2200" dirty="0">
                <a:latin typeface="Arial" panose="020B0604020202020204" pitchFamily="34" charset="0"/>
                <a:cs typeface="Arial" panose="020B0604020202020204" pitchFamily="34" charset="0"/>
              </a:rPr>
              <a:t>ES-L1, GEO, HEO, SSO, VLEO had the most success rate.</a:t>
            </a:r>
            <a:endParaRPr lang="en-US" sz="2200" dirty="0">
              <a:solidFill>
                <a:schemeClr val="accent3">
                  <a:lumMod val="25000"/>
                </a:schemeClr>
              </a:solidFill>
              <a:latin typeface="Arial" panose="020B0604020202020204" pitchFamily="34" charset="0"/>
              <a:cs typeface="Arial" panose="020B0604020202020204" pitchFamily="34" charset="0"/>
            </a:endParaRPr>
          </a:p>
          <a:p>
            <a:pPr>
              <a:lnSpc>
                <a:spcPct val="100000"/>
              </a:lnSpc>
              <a:spcBef>
                <a:spcPts val="1400"/>
              </a:spcBef>
            </a:pPr>
            <a:r>
              <a:rPr lang="en-US" sz="2200" dirty="0">
                <a:solidFill>
                  <a:schemeClr val="accent3">
                    <a:lumMod val="25000"/>
                  </a:schemeClr>
                </a:solidFill>
                <a:latin typeface="Arial" panose="020B0604020202020204" pitchFamily="34" charset="0"/>
                <a:cs typeface="Arial" panose="020B0604020202020204" pitchFamily="34" charset="0"/>
              </a:rPr>
              <a:t>KSC LC-39A had the most successful launches of any sites.</a:t>
            </a:r>
          </a:p>
          <a:p>
            <a:pPr>
              <a:lnSpc>
                <a:spcPct val="100000"/>
              </a:lnSpc>
              <a:spcBef>
                <a:spcPts val="1400"/>
              </a:spcBef>
            </a:pPr>
            <a:r>
              <a:rPr lang="en-US" sz="2200" dirty="0">
                <a:solidFill>
                  <a:schemeClr val="accent3">
                    <a:lumMod val="25000"/>
                  </a:schemeClr>
                </a:solidFill>
                <a:latin typeface="Arial" panose="020B0604020202020204" pitchFamily="34" charset="0"/>
                <a:cs typeface="Arial" panose="020B0604020202020204" pitchFamily="34" charset="0"/>
              </a:rPr>
              <a:t>The Decision tree classifier is the best machine learning algorithm for this task.</a:t>
            </a:r>
          </a:p>
          <a:p>
            <a:pPr>
              <a:lnSpc>
                <a:spcPct val="100000"/>
              </a:lnSpc>
              <a:spcBef>
                <a:spcPts val="1400"/>
              </a:spcBef>
            </a:pPr>
            <a:endParaRPr lang="en-US" sz="2200" dirty="0">
              <a:solidFill>
                <a:schemeClr val="accent3">
                  <a:lumMod val="25000"/>
                </a:schemeClr>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Arial" panose="020B0604020202020204" pitchFamily="34" charset="0"/>
                <a:cs typeface="Arial" panose="020B0604020202020204" pitchFamily="34" charset="0"/>
              </a:rPr>
              <a:t>Conclusions</a:t>
            </a:r>
            <a:endParaRPr lang="en-US" b="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0123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4</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Arial" panose="020B0604020202020204" pitchFamily="34" charset="0"/>
                <a:cs typeface="Arial" panose="020B0604020202020204" pitchFamily="34" charset="0"/>
              </a:rPr>
              <a:t>Introduction</a:t>
            </a:r>
            <a:endParaRPr lang="en-US" b="1">
              <a:solidFill>
                <a:schemeClr val="tx1"/>
              </a:solidFill>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828068" y="1530575"/>
            <a:ext cx="9766360" cy="4494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200" dirty="0">
                <a:solidFill>
                  <a:schemeClr val="accent3">
                    <a:lumMod val="25000"/>
                  </a:schemeClr>
                </a:solidFill>
                <a:latin typeface="Arial" panose="020B0604020202020204" pitchFamily="34" charset="0"/>
                <a:cs typeface="Arial" panose="020B0604020202020204" pitchFamily="34" charset="0"/>
              </a:rPr>
              <a:t>Project background and context</a:t>
            </a:r>
          </a:p>
          <a:p>
            <a:pPr marL="457200" lvl="1" indent="0" algn="just">
              <a:spcBef>
                <a:spcPts val="1400"/>
              </a:spcBef>
              <a:buNone/>
            </a:pPr>
            <a:r>
              <a:rPr lang="en-US" sz="1800" dirty="0">
                <a:solidFill>
                  <a:schemeClr val="accent3">
                    <a:lumMod val="25000"/>
                  </a:schemeClr>
                </a:solidFill>
                <a:latin typeface="Arial" panose="020B0604020202020204" pitchFamily="34" charset="0"/>
                <a:cs typeface="Arial" panose="020B0604020202020204" pitchFamily="34" charset="0"/>
              </a:rPr>
              <a:t>Space X advertises Falcon 9 rocket launches on its website with a cost of 62 million dollars; other providers cost upward of 165 million dollars each, much of the savings is because Space X can reuse the first stage. Therefore, if we can determine if the first stage will land, we can determine the cost of a launch. This information can be used if an alternate company wants to bid against space X for a rocket launch. This goal of the project is to create a machine learning pipeline to predict if the first stage will land successfully.</a:t>
            </a:r>
          </a:p>
          <a:p>
            <a:pPr>
              <a:spcBef>
                <a:spcPts val="1400"/>
              </a:spcBef>
            </a:pPr>
            <a:r>
              <a:rPr lang="en-US" sz="2200">
                <a:solidFill>
                  <a:schemeClr val="accent3">
                    <a:lumMod val="25000"/>
                  </a:schemeClr>
                </a:solidFill>
                <a:latin typeface="Arial" panose="020B0604020202020204" pitchFamily="34" charset="0"/>
                <a:cs typeface="Arial" panose="020B0604020202020204" pitchFamily="34" charset="0"/>
              </a:rPr>
              <a:t>Problems </a:t>
            </a:r>
            <a:r>
              <a:rPr lang="en-US" altLang="zh-CN" sz="2200">
                <a:solidFill>
                  <a:schemeClr val="accent3">
                    <a:lumMod val="25000"/>
                  </a:schemeClr>
                </a:solidFill>
                <a:latin typeface="Arial" panose="020B0604020202020204" pitchFamily="34" charset="0"/>
                <a:cs typeface="Arial" panose="020B0604020202020204" pitchFamily="34" charset="0"/>
              </a:rPr>
              <a:t>we</a:t>
            </a:r>
            <a:r>
              <a:rPr lang="en-US" sz="2200" smtClean="0">
                <a:solidFill>
                  <a:schemeClr val="accent3">
                    <a:lumMod val="25000"/>
                  </a:schemeClr>
                </a:solidFill>
                <a:latin typeface="Arial" panose="020B0604020202020204" pitchFamily="34" charset="0"/>
                <a:cs typeface="Arial" panose="020B0604020202020204" pitchFamily="34" charset="0"/>
              </a:rPr>
              <a:t> </a:t>
            </a:r>
            <a:r>
              <a:rPr lang="en-US" sz="2200" dirty="0">
                <a:solidFill>
                  <a:schemeClr val="accent3">
                    <a:lumMod val="25000"/>
                  </a:schemeClr>
                </a:solidFill>
                <a:latin typeface="Arial" panose="020B0604020202020204" pitchFamily="34" charset="0"/>
                <a:cs typeface="Arial" panose="020B0604020202020204" pitchFamily="34" charset="0"/>
              </a:rPr>
              <a:t>want </a:t>
            </a:r>
            <a:r>
              <a:rPr lang="en-US" sz="2200">
                <a:solidFill>
                  <a:schemeClr val="accent3">
                    <a:lumMod val="25000"/>
                  </a:schemeClr>
                </a:solidFill>
                <a:latin typeface="Arial" panose="020B0604020202020204" pitchFamily="34" charset="0"/>
                <a:cs typeface="Arial" panose="020B0604020202020204" pitchFamily="34" charset="0"/>
              </a:rPr>
              <a:t>to </a:t>
            </a:r>
            <a:r>
              <a:rPr lang="en-US" sz="2200" smtClean="0">
                <a:solidFill>
                  <a:schemeClr val="accent3">
                    <a:lumMod val="25000"/>
                  </a:schemeClr>
                </a:solidFill>
                <a:latin typeface="Arial" panose="020B0604020202020204" pitchFamily="34" charset="0"/>
                <a:cs typeface="Arial" panose="020B0604020202020204" pitchFamily="34" charset="0"/>
              </a:rPr>
              <a:t>solve:</a:t>
            </a:r>
            <a:endParaRPr lang="en-US" sz="2200" dirty="0">
              <a:solidFill>
                <a:schemeClr val="accent3">
                  <a:lumMod val="25000"/>
                </a:schemeClr>
              </a:solidFill>
              <a:latin typeface="Arial" panose="020B0604020202020204" pitchFamily="34" charset="0"/>
              <a:cs typeface="Arial" panose="020B0604020202020204" pitchFamily="34" charset="0"/>
            </a:endParaRPr>
          </a:p>
          <a:p>
            <a:pPr lvl="1">
              <a:spcBef>
                <a:spcPts val="1400"/>
              </a:spcBef>
              <a:buFont typeface="Wingdings" panose="05000000000000000000" pitchFamily="2" charset="2"/>
              <a:buChar char="u"/>
            </a:pPr>
            <a:r>
              <a:rPr lang="en-US" sz="1800" dirty="0">
                <a:solidFill>
                  <a:schemeClr val="accent3">
                    <a:lumMod val="25000"/>
                  </a:schemeClr>
                </a:solidFill>
                <a:latin typeface="Arial" panose="020B0604020202020204" pitchFamily="34" charset="0"/>
                <a:cs typeface="Arial" panose="020B0604020202020204" pitchFamily="34" charset="0"/>
              </a:rPr>
              <a:t>What factors determine if the rocket will land successfully?</a:t>
            </a:r>
          </a:p>
          <a:p>
            <a:pPr lvl="1">
              <a:spcBef>
                <a:spcPts val="1400"/>
              </a:spcBef>
              <a:buFont typeface="Wingdings" panose="05000000000000000000" pitchFamily="2" charset="2"/>
              <a:buChar char="u"/>
            </a:pPr>
            <a:r>
              <a:rPr lang="en-US" sz="1800" dirty="0">
                <a:solidFill>
                  <a:schemeClr val="accent3">
                    <a:lumMod val="25000"/>
                  </a:schemeClr>
                </a:solidFill>
                <a:latin typeface="Arial" panose="020B0604020202020204" pitchFamily="34" charset="0"/>
                <a:cs typeface="Arial" panose="020B0604020202020204" pitchFamily="34" charset="0"/>
              </a:rPr>
              <a:t>The interaction amongst various features that determine the success rate of a successful landing.</a:t>
            </a:r>
          </a:p>
          <a:p>
            <a:pPr lvl="1">
              <a:spcBef>
                <a:spcPts val="1400"/>
              </a:spcBef>
              <a:buFont typeface="Wingdings" panose="05000000000000000000" pitchFamily="2" charset="2"/>
              <a:buChar char="u"/>
            </a:pPr>
            <a:r>
              <a:rPr lang="en-US" sz="1800" dirty="0">
                <a:solidFill>
                  <a:schemeClr val="accent3">
                    <a:lumMod val="25000"/>
                  </a:schemeClr>
                </a:solidFill>
                <a:latin typeface="Arial" panose="020B0604020202020204" pitchFamily="34" charset="0"/>
                <a:cs typeface="Arial" panose="020B0604020202020204" pitchFamily="34" charset="0"/>
              </a:rPr>
              <a:t>What operating conditions needs to be in place to ensure a successful landing program.</a:t>
            </a:r>
          </a:p>
        </p:txBody>
      </p:sp>
    </p:spTree>
    <p:extLst>
      <p:ext uri="{BB962C8B-B14F-4D97-AF65-F5344CB8AC3E}">
        <p14:creationId xmlns:p14="http://schemas.microsoft.com/office/powerpoint/2010/main" val="2560061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p:txBody>
          <a:bodyPr/>
          <a:lstStyle/>
          <a:p>
            <a:fld id="{5075537C-CA84-1446-933C-8E9D027F9201}" type="slidenum">
              <a:rPr lang="en-US" smtClean="0"/>
              <a:t>5</a:t>
            </a:fld>
            <a:endParaRPr lang="en-US" dirty="0"/>
          </a:p>
        </p:txBody>
      </p:sp>
      <p:sp>
        <p:nvSpPr>
          <p:cNvPr id="7" name="Content Placeholder 2">
            <a:extLst>
              <a:ext uri="{FF2B5EF4-FFF2-40B4-BE49-F238E27FC236}">
                <a16:creationId xmlns:a16="http://schemas.microsoft.com/office/drawing/2014/main" id="{0BFEC426-B615-E549-83E5-140FD588BC64}"/>
              </a:ext>
            </a:extLst>
          </p:cNvPr>
          <p:cNvSpPr txBox="1">
            <a:spLocks/>
          </p:cNvSpPr>
          <p:nvPr/>
        </p:nvSpPr>
        <p:spPr>
          <a:xfrm>
            <a:off x="770011" y="1580808"/>
            <a:ext cx="4892659" cy="5211877"/>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20000"/>
              </a:lnSpc>
              <a:spcBef>
                <a:spcPts val="1400"/>
              </a:spcBef>
            </a:pPr>
            <a:r>
              <a:rPr lang="en-US" sz="2200" smtClean="0">
                <a:solidFill>
                  <a:schemeClr val="accent3">
                    <a:lumMod val="25000"/>
                  </a:schemeClr>
                </a:solidFill>
                <a:latin typeface="Arial" panose="020B0604020202020204" pitchFamily="34" charset="0"/>
                <a:cs typeface="Arial" panose="020B0604020202020204" pitchFamily="34" charset="0"/>
              </a:rPr>
              <a:t>Data </a:t>
            </a:r>
            <a:r>
              <a:rPr lang="en-US" sz="2200" dirty="0">
                <a:solidFill>
                  <a:schemeClr val="accent3">
                    <a:lumMod val="25000"/>
                  </a:schemeClr>
                </a:solidFill>
                <a:latin typeface="Arial" panose="020B0604020202020204" pitchFamily="34" charset="0"/>
                <a:cs typeface="Arial" panose="020B0604020202020204" pitchFamily="34" charset="0"/>
              </a:rPr>
              <a:t>collection methodology:</a:t>
            </a:r>
          </a:p>
          <a:p>
            <a:pPr lvl="1">
              <a:lnSpc>
                <a:spcPct val="120000"/>
              </a:lnSpc>
              <a:spcBef>
                <a:spcPts val="1400"/>
              </a:spcBef>
            </a:pPr>
            <a:r>
              <a:rPr lang="en-US" sz="2200" dirty="0">
                <a:solidFill>
                  <a:schemeClr val="bg2">
                    <a:lumMod val="50000"/>
                  </a:schemeClr>
                </a:solidFill>
                <a:latin typeface="Arial" panose="020B0604020202020204" pitchFamily="34" charset="0"/>
                <a:cs typeface="Arial" panose="020B0604020202020204" pitchFamily="34" charset="0"/>
              </a:rPr>
              <a:t>Data was collected using SpaceX API and web scraping from Wikipedia. </a:t>
            </a:r>
          </a:p>
          <a:p>
            <a:pPr>
              <a:lnSpc>
                <a:spcPct val="120000"/>
              </a:lnSpc>
              <a:spcBef>
                <a:spcPts val="1400"/>
              </a:spcBef>
            </a:pPr>
            <a:r>
              <a:rPr lang="en-US" sz="2200" dirty="0">
                <a:solidFill>
                  <a:schemeClr val="accent3">
                    <a:lumMod val="25000"/>
                  </a:schemeClr>
                </a:solidFill>
                <a:latin typeface="Arial" panose="020B0604020202020204" pitchFamily="34" charset="0"/>
                <a:cs typeface="Arial" panose="020B0604020202020204" pitchFamily="34" charset="0"/>
              </a:rPr>
              <a:t>Perform data wrangling</a:t>
            </a:r>
          </a:p>
          <a:p>
            <a:pPr lvl="1">
              <a:lnSpc>
                <a:spcPct val="120000"/>
              </a:lnSpc>
              <a:spcBef>
                <a:spcPts val="1400"/>
              </a:spcBef>
            </a:pPr>
            <a:r>
              <a:rPr lang="en-US" sz="2200" dirty="0">
                <a:solidFill>
                  <a:schemeClr val="bg2">
                    <a:lumMod val="50000"/>
                  </a:schemeClr>
                </a:solidFill>
                <a:latin typeface="Arial" panose="020B0604020202020204" pitchFamily="34" charset="0"/>
                <a:cs typeface="Arial" panose="020B0604020202020204" pitchFamily="34" charset="0"/>
              </a:rPr>
              <a:t>One-hot encoding was applied to categorical features</a:t>
            </a:r>
          </a:p>
          <a:p>
            <a:pPr>
              <a:lnSpc>
                <a:spcPct val="120000"/>
              </a:lnSpc>
              <a:spcBef>
                <a:spcPts val="1400"/>
              </a:spcBef>
            </a:pPr>
            <a:endParaRPr lang="en-US" sz="2200" dirty="0">
              <a:solidFill>
                <a:schemeClr val="accent3">
                  <a:lumMod val="25000"/>
                </a:schemeClr>
              </a:solidFill>
              <a:latin typeface="Arial" panose="020B0604020202020204" pitchFamily="34" charset="0"/>
              <a:cs typeface="Arial" panose="020B0604020202020204" pitchFamily="34" charset="0"/>
            </a:endParaRPr>
          </a:p>
          <a:p>
            <a:pPr>
              <a:lnSpc>
                <a:spcPct val="100000"/>
              </a:lnSpc>
              <a:spcBef>
                <a:spcPts val="1400"/>
              </a:spcBef>
            </a:pPr>
            <a:endParaRPr lang="en-US" sz="2200" dirty="0">
              <a:solidFill>
                <a:schemeClr val="accent3">
                  <a:lumMod val="25000"/>
                </a:schemeClr>
              </a:solidFill>
              <a:latin typeface="Arial" panose="020B0604020202020204" pitchFamily="34" charset="0"/>
              <a:cs typeface="Arial" panose="020B0604020202020204" pitchFamily="34" charset="0"/>
            </a:endParaRPr>
          </a:p>
          <a:p>
            <a:pPr>
              <a:lnSpc>
                <a:spcPct val="100000"/>
              </a:lnSpc>
              <a:spcBef>
                <a:spcPts val="1400"/>
              </a:spcBef>
            </a:pPr>
            <a:endParaRPr lang="en-US" sz="2200" dirty="0">
              <a:solidFill>
                <a:schemeClr val="accent3">
                  <a:lumMod val="25000"/>
                </a:schemeClr>
              </a:solidFill>
              <a:latin typeface="Arial" panose="020B0604020202020204" pitchFamily="34" charset="0"/>
              <a:cs typeface="Arial" panose="020B0604020202020204" pitchFamily="34" charset="0"/>
            </a:endParaRPr>
          </a:p>
          <a:p>
            <a:pPr>
              <a:lnSpc>
                <a:spcPct val="100000"/>
              </a:lnSpc>
              <a:spcBef>
                <a:spcPts val="1400"/>
              </a:spcBef>
            </a:pPr>
            <a:endParaRPr lang="en-US" sz="2200" dirty="0">
              <a:solidFill>
                <a:schemeClr val="accent3">
                  <a:lumMod val="25000"/>
                </a:schemeClr>
              </a:solidFill>
              <a:latin typeface="Arial" panose="020B0604020202020204" pitchFamily="34" charset="0"/>
              <a:cs typeface="Arial" panose="020B0604020202020204" pitchFamily="34" charset="0"/>
            </a:endParaRPr>
          </a:p>
          <a:p>
            <a:pPr>
              <a:lnSpc>
                <a:spcPct val="100000"/>
              </a:lnSpc>
              <a:spcBef>
                <a:spcPts val="1400"/>
              </a:spcBef>
            </a:pPr>
            <a:endParaRPr lang="en-US" sz="2200" dirty="0">
              <a:solidFill>
                <a:schemeClr val="accent3">
                  <a:lumMod val="25000"/>
                </a:schemeClr>
              </a:solidFill>
              <a:latin typeface="Arial" panose="020B0604020202020204" pitchFamily="34" charset="0"/>
              <a:cs typeface="Arial" panose="020B0604020202020204" pitchFamily="34" charset="0"/>
            </a:endParaRPr>
          </a:p>
        </p:txBody>
      </p:sp>
      <p:sp>
        <p:nvSpPr>
          <p:cNvPr id="13" name="Title 1">
            <a:extLst>
              <a:ext uri="{FF2B5EF4-FFF2-40B4-BE49-F238E27FC236}">
                <a16:creationId xmlns:a16="http://schemas.microsoft.com/office/drawing/2014/main" id="{13C62649-0825-4926-8E2A-2EBCCFE00EC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Arial" panose="020B0604020202020204" pitchFamily="34" charset="0"/>
                <a:cs typeface="Arial" panose="020B0604020202020204" pitchFamily="34" charset="0"/>
              </a:rPr>
              <a:t>Methodology</a:t>
            </a:r>
          </a:p>
        </p:txBody>
      </p:sp>
      <p:sp>
        <p:nvSpPr>
          <p:cNvPr id="5" name="文本框 4"/>
          <p:cNvSpPr txBox="1"/>
          <p:nvPr/>
        </p:nvSpPr>
        <p:spPr>
          <a:xfrm>
            <a:off x="6323681" y="1580808"/>
            <a:ext cx="4715219" cy="5032147"/>
          </a:xfrm>
          <a:prstGeom prst="rect">
            <a:avLst/>
          </a:prstGeom>
          <a:noFill/>
        </p:spPr>
        <p:txBody>
          <a:bodyPr wrap="square" rtlCol="0">
            <a:spAutoFit/>
          </a:bodyPr>
          <a:lstStyle/>
          <a:p>
            <a:pPr marL="342900" indent="-342900">
              <a:lnSpc>
                <a:spcPct val="120000"/>
              </a:lnSpc>
              <a:spcBef>
                <a:spcPts val="1400"/>
              </a:spcBef>
              <a:buFont typeface="Arial" panose="020B0604020202020204" pitchFamily="34" charset="0"/>
              <a:buChar char="•"/>
            </a:pPr>
            <a:r>
              <a:rPr lang="en-US" altLang="zh-CN" sz="2200">
                <a:solidFill>
                  <a:schemeClr val="accent3">
                    <a:lumMod val="25000"/>
                  </a:schemeClr>
                </a:solidFill>
                <a:latin typeface="Arial" panose="020B0604020202020204" pitchFamily="34" charset="0"/>
                <a:cs typeface="Arial" panose="020B0604020202020204" pitchFamily="34" charset="0"/>
              </a:rPr>
              <a:t>Perform exploratory data analysis (EDA) using visualization and SQL</a:t>
            </a:r>
          </a:p>
          <a:p>
            <a:pPr marL="342900" indent="-342900">
              <a:lnSpc>
                <a:spcPct val="120000"/>
              </a:lnSpc>
              <a:spcBef>
                <a:spcPts val="1400"/>
              </a:spcBef>
              <a:buFont typeface="Arial" panose="020B0604020202020204" pitchFamily="34" charset="0"/>
              <a:buChar char="•"/>
            </a:pPr>
            <a:r>
              <a:rPr lang="en-US" altLang="zh-CN" sz="2200">
                <a:solidFill>
                  <a:schemeClr val="accent3">
                    <a:lumMod val="25000"/>
                  </a:schemeClr>
                </a:solidFill>
                <a:latin typeface="Arial" panose="020B0604020202020204" pitchFamily="34" charset="0"/>
                <a:cs typeface="Arial" panose="020B0604020202020204" pitchFamily="34" charset="0"/>
              </a:rPr>
              <a:t>Perform interactive visual analytics using Folium and Plotly Dash</a:t>
            </a:r>
          </a:p>
          <a:p>
            <a:pPr marL="342900" indent="-342900">
              <a:lnSpc>
                <a:spcPct val="120000"/>
              </a:lnSpc>
              <a:spcBef>
                <a:spcPts val="1400"/>
              </a:spcBef>
              <a:buFont typeface="Arial" panose="020B0604020202020204" pitchFamily="34" charset="0"/>
              <a:buChar char="•"/>
            </a:pPr>
            <a:r>
              <a:rPr lang="en-US" altLang="zh-CN" sz="2200">
                <a:solidFill>
                  <a:schemeClr val="accent3">
                    <a:lumMod val="25000"/>
                  </a:schemeClr>
                </a:solidFill>
                <a:latin typeface="Arial" panose="020B0604020202020204" pitchFamily="34" charset="0"/>
                <a:cs typeface="Arial" panose="020B0604020202020204" pitchFamily="34" charset="0"/>
              </a:rPr>
              <a:t>Perform predictive analysis using classification models</a:t>
            </a:r>
          </a:p>
          <a:p>
            <a:pPr marL="800100" lvl="1" indent="-342900">
              <a:lnSpc>
                <a:spcPct val="120000"/>
              </a:lnSpc>
              <a:spcBef>
                <a:spcPts val="1400"/>
              </a:spcBef>
              <a:buFont typeface="Arial" panose="020B0604020202020204" pitchFamily="34" charset="0"/>
              <a:buChar char="•"/>
            </a:pPr>
            <a:r>
              <a:rPr lang="en-US" altLang="zh-CN" sz="2200">
                <a:solidFill>
                  <a:schemeClr val="bg2">
                    <a:lumMod val="50000"/>
                  </a:schemeClr>
                </a:solidFill>
                <a:latin typeface="Arial" panose="020B0604020202020204" pitchFamily="34" charset="0"/>
                <a:cs typeface="Arial" panose="020B0604020202020204" pitchFamily="34" charset="0"/>
              </a:rPr>
              <a:t>How to build, tune, evaluate classification models</a:t>
            </a:r>
          </a:p>
          <a:p>
            <a:pPr marL="342900" indent="-342900">
              <a:buFont typeface="Arial" panose="020B0604020202020204" pitchFamily="34" charset="0"/>
              <a:buChar char="•"/>
            </a:pPr>
            <a:endParaRPr lang="zh-CN" altLang="en-US" sz="2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343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6</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403131"/>
            <a:ext cx="10218555" cy="4773832"/>
          </a:xfrm>
          <a:prstGeom prst="rect">
            <a:avLst/>
          </a:prstGeom>
        </p:spPr>
        <p:txBody>
          <a:bodyPr/>
          <a:lstStyle/>
          <a:p>
            <a:pPr algn="just">
              <a:lnSpc>
                <a:spcPct val="100000"/>
              </a:lnSpc>
              <a:spcBef>
                <a:spcPts val="1400"/>
              </a:spcBef>
            </a:pPr>
            <a:r>
              <a:rPr lang="en-US" sz="2200" dirty="0">
                <a:solidFill>
                  <a:schemeClr val="accent3">
                    <a:lumMod val="25000"/>
                  </a:schemeClr>
                </a:solidFill>
                <a:latin typeface="Arial" panose="020B0604020202020204" pitchFamily="34" charset="0"/>
                <a:cs typeface="Arial" panose="020B0604020202020204" pitchFamily="34" charset="0"/>
              </a:rPr>
              <a:t>The data was collected using various methods</a:t>
            </a:r>
          </a:p>
          <a:p>
            <a:pPr lvl="1" algn="just">
              <a:lnSpc>
                <a:spcPct val="100000"/>
              </a:lnSpc>
              <a:spcBef>
                <a:spcPts val="1400"/>
              </a:spcBef>
              <a:buFont typeface="Wingdings" panose="05000000000000000000" pitchFamily="2" charset="2"/>
              <a:buChar char="Ø"/>
            </a:pPr>
            <a:r>
              <a:rPr lang="en-US" sz="1900" dirty="0">
                <a:solidFill>
                  <a:schemeClr val="accent3">
                    <a:lumMod val="25000"/>
                  </a:schemeClr>
                </a:solidFill>
                <a:latin typeface="Arial" panose="020B0604020202020204" pitchFamily="34" charset="0"/>
                <a:cs typeface="Arial" panose="020B0604020202020204" pitchFamily="34" charset="0"/>
              </a:rPr>
              <a:t>Data collection was done using get request to the SpaceX API.</a:t>
            </a:r>
          </a:p>
          <a:p>
            <a:pPr lvl="1" algn="just">
              <a:lnSpc>
                <a:spcPct val="100000"/>
              </a:lnSpc>
              <a:spcBef>
                <a:spcPts val="1400"/>
              </a:spcBef>
              <a:buFont typeface="Wingdings" panose="05000000000000000000" pitchFamily="2" charset="2"/>
              <a:buChar char="Ø"/>
            </a:pPr>
            <a:r>
              <a:rPr lang="en-US" sz="1900" smtClean="0">
                <a:solidFill>
                  <a:schemeClr val="accent3">
                    <a:lumMod val="25000"/>
                  </a:schemeClr>
                </a:solidFill>
                <a:latin typeface="Arial" panose="020B0604020202020204" pitchFamily="34" charset="0"/>
                <a:cs typeface="Arial" panose="020B0604020202020204" pitchFamily="34" charset="0"/>
              </a:rPr>
              <a:t>Then, </a:t>
            </a:r>
            <a:r>
              <a:rPr lang="en-US" sz="1900" dirty="0">
                <a:solidFill>
                  <a:schemeClr val="accent3">
                    <a:lumMod val="25000"/>
                  </a:schemeClr>
                </a:solidFill>
                <a:latin typeface="Arial" panose="020B0604020202020204" pitchFamily="34" charset="0"/>
                <a:cs typeface="Arial" panose="020B0604020202020204" pitchFamily="34" charset="0"/>
              </a:rPr>
              <a:t>we decoded the response content as a Json using .json() function call and turn it into a pandas </a:t>
            </a:r>
            <a:r>
              <a:rPr lang="en-US" sz="1900" dirty="0" err="1">
                <a:solidFill>
                  <a:schemeClr val="accent3">
                    <a:lumMod val="25000"/>
                  </a:schemeClr>
                </a:solidFill>
                <a:latin typeface="Arial" panose="020B0604020202020204" pitchFamily="34" charset="0"/>
                <a:cs typeface="Arial" panose="020B0604020202020204" pitchFamily="34" charset="0"/>
              </a:rPr>
              <a:t>dataframe</a:t>
            </a:r>
            <a:r>
              <a:rPr lang="en-US" sz="1900" dirty="0">
                <a:solidFill>
                  <a:schemeClr val="accent3">
                    <a:lumMod val="25000"/>
                  </a:schemeClr>
                </a:solidFill>
                <a:latin typeface="Arial" panose="020B0604020202020204" pitchFamily="34" charset="0"/>
                <a:cs typeface="Arial" panose="020B0604020202020204" pitchFamily="34" charset="0"/>
              </a:rPr>
              <a:t> using .</a:t>
            </a:r>
            <a:r>
              <a:rPr lang="en-US" sz="1900" dirty="0" err="1">
                <a:solidFill>
                  <a:schemeClr val="accent3">
                    <a:lumMod val="25000"/>
                  </a:schemeClr>
                </a:solidFill>
                <a:latin typeface="Arial" panose="020B0604020202020204" pitchFamily="34" charset="0"/>
                <a:cs typeface="Arial" panose="020B0604020202020204" pitchFamily="34" charset="0"/>
              </a:rPr>
              <a:t>json_normalize</a:t>
            </a:r>
            <a:r>
              <a:rPr lang="en-US" sz="1900" dirty="0">
                <a:solidFill>
                  <a:schemeClr val="accent3">
                    <a:lumMod val="25000"/>
                  </a:schemeClr>
                </a:solidFill>
                <a:latin typeface="Arial" panose="020B0604020202020204" pitchFamily="34" charset="0"/>
                <a:cs typeface="Arial" panose="020B0604020202020204" pitchFamily="34" charset="0"/>
              </a:rPr>
              <a:t>().</a:t>
            </a:r>
          </a:p>
          <a:p>
            <a:pPr lvl="1" algn="just">
              <a:lnSpc>
                <a:spcPct val="100000"/>
              </a:lnSpc>
              <a:spcBef>
                <a:spcPts val="1400"/>
              </a:spcBef>
              <a:buFont typeface="Wingdings" panose="05000000000000000000" pitchFamily="2" charset="2"/>
              <a:buChar char="Ø"/>
            </a:pPr>
            <a:r>
              <a:rPr lang="en-US" sz="1900" smtClean="0">
                <a:solidFill>
                  <a:schemeClr val="accent3">
                    <a:lumMod val="25000"/>
                  </a:schemeClr>
                </a:solidFill>
                <a:latin typeface="Arial" panose="020B0604020202020204" pitchFamily="34" charset="0"/>
                <a:cs typeface="Arial" panose="020B0604020202020204" pitchFamily="34" charset="0"/>
              </a:rPr>
              <a:t>After that,  we cleaned </a:t>
            </a:r>
            <a:r>
              <a:rPr lang="en-US" sz="1900" dirty="0">
                <a:solidFill>
                  <a:schemeClr val="accent3">
                    <a:lumMod val="25000"/>
                  </a:schemeClr>
                </a:solidFill>
                <a:latin typeface="Arial" panose="020B0604020202020204" pitchFamily="34" charset="0"/>
                <a:cs typeface="Arial" panose="020B0604020202020204" pitchFamily="34" charset="0"/>
              </a:rPr>
              <a:t>the data, checked for missing values and fill in missing values where necessary.</a:t>
            </a:r>
          </a:p>
          <a:p>
            <a:pPr lvl="1" algn="just">
              <a:lnSpc>
                <a:spcPct val="100000"/>
              </a:lnSpc>
              <a:spcBef>
                <a:spcPts val="1400"/>
              </a:spcBef>
              <a:buFont typeface="Wingdings" panose="05000000000000000000" pitchFamily="2" charset="2"/>
              <a:buChar char="Ø"/>
            </a:pPr>
            <a:r>
              <a:rPr lang="en-US" sz="1900" dirty="0">
                <a:solidFill>
                  <a:schemeClr val="accent3">
                    <a:lumMod val="25000"/>
                  </a:schemeClr>
                </a:solidFill>
                <a:latin typeface="Arial" panose="020B0604020202020204" pitchFamily="34" charset="0"/>
                <a:cs typeface="Arial" panose="020B0604020202020204" pitchFamily="34" charset="0"/>
              </a:rPr>
              <a:t>In addition, we performed web scraping from Wikipedia for Falcon 9 launch records with BeautifulSoup. </a:t>
            </a:r>
          </a:p>
          <a:p>
            <a:pPr lvl="1" algn="just">
              <a:lnSpc>
                <a:spcPct val="100000"/>
              </a:lnSpc>
              <a:spcBef>
                <a:spcPts val="1400"/>
              </a:spcBef>
              <a:buFont typeface="Wingdings" panose="05000000000000000000" pitchFamily="2" charset="2"/>
              <a:buChar char="Ø"/>
            </a:pPr>
            <a:r>
              <a:rPr lang="en-US" sz="1900" dirty="0">
                <a:solidFill>
                  <a:schemeClr val="accent3">
                    <a:lumMod val="25000"/>
                  </a:schemeClr>
                </a:solidFill>
                <a:latin typeface="Arial" panose="020B0604020202020204" pitchFamily="34" charset="0"/>
                <a:cs typeface="Arial" panose="020B0604020202020204" pitchFamily="34" charset="0"/>
              </a:rPr>
              <a:t>The objective was to extract the launch records as HTML table, parse the table and convert it to a pandas </a:t>
            </a:r>
            <a:r>
              <a:rPr lang="en-US" sz="1900" dirty="0" err="1">
                <a:solidFill>
                  <a:schemeClr val="accent3">
                    <a:lumMod val="25000"/>
                  </a:schemeClr>
                </a:solidFill>
                <a:latin typeface="Arial" panose="020B0604020202020204" pitchFamily="34" charset="0"/>
                <a:cs typeface="Arial" panose="020B0604020202020204" pitchFamily="34" charset="0"/>
              </a:rPr>
              <a:t>dataframe</a:t>
            </a:r>
            <a:r>
              <a:rPr lang="en-US" sz="1900" dirty="0">
                <a:solidFill>
                  <a:schemeClr val="accent3">
                    <a:lumMod val="25000"/>
                  </a:schemeClr>
                </a:solidFill>
                <a:latin typeface="Arial" panose="020B0604020202020204" pitchFamily="34" charset="0"/>
                <a:cs typeface="Arial" panose="020B0604020202020204" pitchFamily="34" charset="0"/>
              </a:rPr>
              <a:t> for future analysis.</a:t>
            </a:r>
          </a:p>
          <a:p>
            <a:pPr lvl="1">
              <a:lnSpc>
                <a:spcPct val="100000"/>
              </a:lnSpc>
              <a:spcBef>
                <a:spcPts val="1400"/>
              </a:spcBef>
              <a:buFontTx/>
              <a:buChar char="-"/>
            </a:pPr>
            <a:endParaRPr lang="en-US" sz="1800" dirty="0">
              <a:solidFill>
                <a:schemeClr val="accent3">
                  <a:lumMod val="25000"/>
                </a:schemeClr>
              </a:solidFill>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D77AC1D2-8B41-4A7A-88CF-41E6B7D8C98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Arial" panose="020B0604020202020204" pitchFamily="34" charset="0"/>
                <a:cs typeface="Arial" panose="020B0604020202020204" pitchFamily="34" charset="0"/>
              </a:rPr>
              <a:t>Data Collection</a:t>
            </a:r>
          </a:p>
        </p:txBody>
      </p:sp>
    </p:spTree>
    <p:extLst>
      <p:ext uri="{BB962C8B-B14F-4D97-AF65-F5344CB8AC3E}">
        <p14:creationId xmlns:p14="http://schemas.microsoft.com/office/powerpoint/2010/main" val="3288665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7</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820738" y="1800225"/>
            <a:ext cx="4640263" cy="4225925"/>
          </a:xfrm>
          <a:prstGeom prst="rect">
            <a:avLst/>
          </a:prstGeom>
        </p:spPr>
        <p:txBody>
          <a:bodyPr vert="horz" lIns="91440" tIns="45720" rIns="91440" bIns="45720" rtlCol="0" anchor="t">
            <a:normAutofit/>
          </a:bodyPr>
          <a:lstStyle/>
          <a:p>
            <a:pPr>
              <a:lnSpc>
                <a:spcPct val="100000"/>
              </a:lnSpc>
              <a:spcBef>
                <a:spcPts val="1400"/>
              </a:spcBef>
            </a:pPr>
            <a:r>
              <a:rPr lang="en-US" dirty="0">
                <a:solidFill>
                  <a:schemeClr val="accent3">
                    <a:lumMod val="25000"/>
                  </a:schemeClr>
                </a:solidFill>
                <a:latin typeface="Abadi" panose="020B0604020104020204" pitchFamily="34" charset="0"/>
              </a:rPr>
              <a:t>We used the get request to the SpaceX API to collect data, clean the requested data and did some basic data wrangling and formatting.</a:t>
            </a:r>
            <a:endParaRPr lang="en-US" dirty="0">
              <a:solidFill>
                <a:schemeClr val="accent3">
                  <a:lumMod val="25000"/>
                </a:schemeClr>
              </a:solidFill>
              <a:latin typeface="Abadi"/>
            </a:endParaRPr>
          </a:p>
          <a:p>
            <a:pPr marL="0" indent="0">
              <a:buNone/>
            </a:pPr>
            <a:endParaRPr lang="en-US" sz="3600" dirty="0"/>
          </a:p>
          <a:p>
            <a:endParaRPr lang="en-US" sz="3600" dirty="0"/>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Arial" panose="020B0604020202020204" pitchFamily="34" charset="0"/>
                <a:cs typeface="Arial" panose="020B0604020202020204" pitchFamily="34" charset="0"/>
              </a:rPr>
              <a:t>Data Collection – SpaceX API</a:t>
            </a:r>
          </a:p>
        </p:txBody>
      </p:sp>
      <p:pic>
        <p:nvPicPr>
          <p:cNvPr id="9" name="Picture 8">
            <a:extLst>
              <a:ext uri="{FF2B5EF4-FFF2-40B4-BE49-F238E27FC236}">
                <a16:creationId xmlns:a16="http://schemas.microsoft.com/office/drawing/2014/main" id="{61E4AF22-EFED-4B80-BCDB-9BE50C288589}"/>
              </a:ext>
            </a:extLst>
          </p:cNvPr>
          <p:cNvPicPr>
            <a:picLocks noChangeAspect="1"/>
          </p:cNvPicPr>
          <p:nvPr/>
        </p:nvPicPr>
        <p:blipFill>
          <a:blip r:embed="rId3"/>
          <a:stretch>
            <a:fillRect/>
          </a:stretch>
        </p:blipFill>
        <p:spPr>
          <a:xfrm>
            <a:off x="6518511" y="1499088"/>
            <a:ext cx="4861273" cy="4527062"/>
          </a:xfrm>
          <a:prstGeom prst="rect">
            <a:avLst/>
          </a:prstGeom>
        </p:spPr>
      </p:pic>
    </p:spTree>
    <p:extLst>
      <p:ext uri="{BB962C8B-B14F-4D97-AF65-F5344CB8AC3E}">
        <p14:creationId xmlns:p14="http://schemas.microsoft.com/office/powerpoint/2010/main" val="280316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8</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1008025" y="2578794"/>
            <a:ext cx="4655614" cy="4689842"/>
          </a:xfrm>
          <a:prstGeom prst="rect">
            <a:avLst/>
          </a:prstGeom>
        </p:spPr>
        <p:txBody>
          <a:bodyPr lIns="91440" tIns="45720" rIns="91440" bIns="45720" anchor="t">
            <a:noAutofit/>
          </a:bodyPr>
          <a:lstStyle/>
          <a:p>
            <a:pPr>
              <a:lnSpc>
                <a:spcPct val="100000"/>
              </a:lnSpc>
              <a:spcBef>
                <a:spcPts val="1400"/>
              </a:spcBef>
              <a:buFont typeface="Wingdings" panose="05000000000000000000" pitchFamily="2" charset="2"/>
              <a:buChar char="Ø"/>
            </a:pPr>
            <a:r>
              <a:rPr lang="en-US" sz="2400" dirty="0">
                <a:solidFill>
                  <a:schemeClr val="accent3">
                    <a:lumMod val="25000"/>
                  </a:schemeClr>
                </a:solidFill>
                <a:latin typeface="Arial" panose="020B0604020202020204" pitchFamily="34" charset="0"/>
                <a:cs typeface="Arial" panose="020B0604020202020204" pitchFamily="34" charset="0"/>
              </a:rPr>
              <a:t>We applied web scrapping to webscrap Falcon 9 launch records with BeautifulSoup </a:t>
            </a:r>
          </a:p>
          <a:p>
            <a:pPr>
              <a:lnSpc>
                <a:spcPct val="100000"/>
              </a:lnSpc>
              <a:spcBef>
                <a:spcPts val="1400"/>
              </a:spcBef>
              <a:buFont typeface="Wingdings" panose="05000000000000000000" pitchFamily="2" charset="2"/>
              <a:buChar char="Ø"/>
            </a:pPr>
            <a:r>
              <a:rPr lang="en-US" sz="2400" dirty="0">
                <a:solidFill>
                  <a:schemeClr val="accent3">
                    <a:lumMod val="25000"/>
                  </a:schemeClr>
                </a:solidFill>
                <a:latin typeface="Arial" panose="020B0604020202020204" pitchFamily="34" charset="0"/>
                <a:cs typeface="Arial" panose="020B0604020202020204" pitchFamily="34" charset="0"/>
              </a:rPr>
              <a:t>We parsed the table and converted it into a pandas </a:t>
            </a:r>
            <a:r>
              <a:rPr lang="en-US" sz="2400">
                <a:solidFill>
                  <a:schemeClr val="accent3">
                    <a:lumMod val="25000"/>
                  </a:schemeClr>
                </a:solidFill>
                <a:latin typeface="Arial" panose="020B0604020202020204" pitchFamily="34" charset="0"/>
                <a:cs typeface="Arial" panose="020B0604020202020204" pitchFamily="34" charset="0"/>
              </a:rPr>
              <a:t>dataframe</a:t>
            </a:r>
            <a:r>
              <a:rPr lang="en-US" sz="2400" smtClean="0">
                <a:solidFill>
                  <a:schemeClr val="accent3">
                    <a:lumMod val="25000"/>
                  </a:schemeClr>
                </a:solidFill>
                <a:latin typeface="Arial" panose="020B0604020202020204" pitchFamily="34" charset="0"/>
                <a:cs typeface="Arial" panose="020B0604020202020204" pitchFamily="34" charset="0"/>
              </a:rPr>
              <a:t>.</a:t>
            </a:r>
            <a:endParaRPr lang="en-US" sz="2400" dirty="0">
              <a:solidFill>
                <a:schemeClr val="accent3">
                  <a:lumMod val="25000"/>
                </a:schemeClr>
              </a:solidFill>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6B84506E-0B2F-4BA8-892E-8CE3753AF954}"/>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a:solidFill>
                <a:srgbClr val="1C7DDB"/>
              </a:solidFill>
              <a:latin typeface="Abadi"/>
            </a:endParaRPr>
          </a:p>
        </p:txBody>
      </p:sp>
      <p:sp>
        <p:nvSpPr>
          <p:cNvPr id="11" name="Title 1">
            <a:extLst>
              <a:ext uri="{FF2B5EF4-FFF2-40B4-BE49-F238E27FC236}">
                <a16:creationId xmlns:a16="http://schemas.microsoft.com/office/drawing/2014/main" id="{84F5ABFD-B4D4-43FF-959F-AFAF45B45269}"/>
              </a:ext>
            </a:extLst>
          </p:cNvPr>
          <p:cNvSpPr txBox="1">
            <a:spLocks/>
          </p:cNvSpPr>
          <p:nvPr/>
        </p:nvSpPr>
        <p:spPr>
          <a:xfrm>
            <a:off x="922411" y="6910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Arial" panose="020B0604020202020204" pitchFamily="34" charset="0"/>
                <a:cs typeface="Arial" panose="020B0604020202020204" pitchFamily="34" charset="0"/>
              </a:rPr>
              <a:t>Data Collection - Scraping</a:t>
            </a:r>
          </a:p>
        </p:txBody>
      </p:sp>
      <p:sp>
        <p:nvSpPr>
          <p:cNvPr id="2" name="Content Placeholder 4">
            <a:extLst>
              <a:ext uri="{FF2B5EF4-FFF2-40B4-BE49-F238E27FC236}">
                <a16:creationId xmlns:a16="http://schemas.microsoft.com/office/drawing/2014/main" id="{8B78C759-C687-440F-8CAE-D3071F1AB630}"/>
              </a:ext>
            </a:extLst>
          </p:cNvPr>
          <p:cNvSpPr txBox="1">
            <a:spLocks/>
          </p:cNvSpPr>
          <p:nvPr/>
        </p:nvSpPr>
        <p:spPr>
          <a:xfrm>
            <a:off x="5910262" y="1477108"/>
            <a:ext cx="4556797" cy="4689842"/>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p:txBody>
      </p:sp>
      <p:pic>
        <p:nvPicPr>
          <p:cNvPr id="7" name="Picture 6">
            <a:extLst>
              <a:ext uri="{FF2B5EF4-FFF2-40B4-BE49-F238E27FC236}">
                <a16:creationId xmlns:a16="http://schemas.microsoft.com/office/drawing/2014/main" id="{11B286EC-90E5-482C-9C00-C353EE9D2862}"/>
              </a:ext>
            </a:extLst>
          </p:cNvPr>
          <p:cNvPicPr>
            <a:picLocks noChangeAspect="1"/>
          </p:cNvPicPr>
          <p:nvPr/>
        </p:nvPicPr>
        <p:blipFill>
          <a:blip r:embed="rId3"/>
          <a:stretch>
            <a:fillRect/>
          </a:stretch>
        </p:blipFill>
        <p:spPr>
          <a:xfrm>
            <a:off x="5910262" y="1447559"/>
            <a:ext cx="4655614" cy="4778833"/>
          </a:xfrm>
          <a:prstGeom prst="rect">
            <a:avLst/>
          </a:prstGeom>
        </p:spPr>
      </p:pic>
    </p:spTree>
    <p:extLst>
      <p:ext uri="{BB962C8B-B14F-4D97-AF65-F5344CB8AC3E}">
        <p14:creationId xmlns:p14="http://schemas.microsoft.com/office/powerpoint/2010/main" val="1385553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12"/>
          </p:nvPr>
        </p:nvSpPr>
        <p:spPr/>
        <p:txBody>
          <a:bodyPr/>
          <a:lstStyle/>
          <a:p>
            <a:fld id="{5075537C-CA84-1446-933C-8E9D027F9201}" type="slidenum">
              <a:rPr lang="en-US" smtClean="0"/>
              <a:t>9</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65840" y="2290574"/>
            <a:ext cx="5430160" cy="4740049"/>
          </a:xfrm>
          <a:prstGeom prst="rect">
            <a:avLst/>
          </a:prstGeom>
        </p:spPr>
        <p:txBody>
          <a:bodyPr/>
          <a:lstStyle/>
          <a:p>
            <a:pPr>
              <a:buFont typeface="Wingdings" panose="05000000000000000000" pitchFamily="2" charset="2"/>
              <a:buChar char="Ø"/>
            </a:pPr>
            <a:r>
              <a:rPr lang="en-US" sz="2200" dirty="0">
                <a:solidFill>
                  <a:schemeClr val="accent3">
                    <a:lumMod val="25000"/>
                  </a:schemeClr>
                </a:solidFill>
                <a:latin typeface="Arial" panose="020B0604020202020204" pitchFamily="34" charset="0"/>
                <a:cs typeface="Arial" panose="020B0604020202020204" pitchFamily="34" charset="0"/>
              </a:rPr>
              <a:t>We performed exploratory data analysis and determined the training labels.</a:t>
            </a:r>
          </a:p>
          <a:p>
            <a:pPr>
              <a:buFont typeface="Wingdings" panose="05000000000000000000" pitchFamily="2" charset="2"/>
              <a:buChar char="Ø"/>
            </a:pPr>
            <a:r>
              <a:rPr lang="en-US" sz="2200" dirty="0">
                <a:solidFill>
                  <a:schemeClr val="accent3">
                    <a:lumMod val="25000"/>
                  </a:schemeClr>
                </a:solidFill>
                <a:latin typeface="Arial" panose="020B0604020202020204" pitchFamily="34" charset="0"/>
                <a:cs typeface="Arial" panose="020B0604020202020204" pitchFamily="34" charset="0"/>
              </a:rPr>
              <a:t>We calculated the number of launches at each site, and the number and occurrence of each orbits</a:t>
            </a:r>
          </a:p>
          <a:p>
            <a:pPr>
              <a:buFont typeface="Wingdings" panose="05000000000000000000" pitchFamily="2" charset="2"/>
              <a:buChar char="Ø"/>
            </a:pPr>
            <a:r>
              <a:rPr lang="en-US" sz="2200" dirty="0">
                <a:solidFill>
                  <a:schemeClr val="accent3">
                    <a:lumMod val="25000"/>
                  </a:schemeClr>
                </a:solidFill>
                <a:latin typeface="Arial" panose="020B0604020202020204" pitchFamily="34" charset="0"/>
                <a:cs typeface="Arial" panose="020B0604020202020204" pitchFamily="34" charset="0"/>
              </a:rPr>
              <a:t>We created landing outcome label from outcome column and exported the results to csv.</a:t>
            </a:r>
          </a:p>
          <a:p>
            <a:pPr marL="0" indent="0">
              <a:lnSpc>
                <a:spcPct val="100000"/>
              </a:lnSpc>
              <a:spcBef>
                <a:spcPts val="1400"/>
              </a:spcBef>
              <a:buNone/>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2A665A13-3129-46DF-B847-F273F3E96BE6}"/>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Arial" panose="020B0604020202020204" pitchFamily="34" charset="0"/>
                <a:cs typeface="Arial" panose="020B0604020202020204" pitchFamily="34" charset="0"/>
              </a:rPr>
              <a:t>Data Wrangling</a:t>
            </a:r>
          </a:p>
        </p:txBody>
      </p:sp>
      <p:sp>
        <p:nvSpPr>
          <p:cNvPr id="6" name="Content Placeholder 4">
            <a:extLst>
              <a:ext uri="{FF2B5EF4-FFF2-40B4-BE49-F238E27FC236}">
                <a16:creationId xmlns:a16="http://schemas.microsoft.com/office/drawing/2014/main" id="{1AEBEDB3-10BF-40B9-A714-3EA82B83C2C9}"/>
              </a:ext>
            </a:extLst>
          </p:cNvPr>
          <p:cNvSpPr txBox="1">
            <a:spLocks/>
          </p:cNvSpPr>
          <p:nvPr/>
        </p:nvSpPr>
        <p:spPr>
          <a:xfrm>
            <a:off x="838200" y="1486343"/>
            <a:ext cx="5257800" cy="4740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endParaRPr lang="en-US" dirty="0"/>
          </a:p>
        </p:txBody>
      </p:sp>
      <p:pic>
        <p:nvPicPr>
          <p:cNvPr id="7" name="Picture 2">
            <a:extLst>
              <a:ext uri="{FF2B5EF4-FFF2-40B4-BE49-F238E27FC236}">
                <a16:creationId xmlns:a16="http://schemas.microsoft.com/office/drawing/2014/main" id="{16872C39-302A-4BF9-861E-5D427E17530D}"/>
              </a:ext>
            </a:extLst>
          </p:cNvPr>
          <p:cNvPicPr>
            <a:picLocks noChangeAspect="1"/>
          </p:cNvPicPr>
          <p:nvPr/>
        </p:nvPicPr>
        <p:blipFill>
          <a:blip r:embed="rId3"/>
          <a:stretch>
            <a:fillRect/>
          </a:stretch>
        </p:blipFill>
        <p:spPr>
          <a:xfrm>
            <a:off x="6096000" y="1839725"/>
            <a:ext cx="5017252" cy="3986526"/>
          </a:xfrm>
          <a:prstGeom prst="rect">
            <a:avLst/>
          </a:prstGeom>
        </p:spPr>
      </p:pic>
    </p:spTree>
    <p:extLst>
      <p:ext uri="{BB962C8B-B14F-4D97-AF65-F5344CB8AC3E}">
        <p14:creationId xmlns:p14="http://schemas.microsoft.com/office/powerpoint/2010/main" val="298755290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DA07C5-A406-4A0D-B3E6-3856C94AC7F3}">
  <ds:schemaRefs>
    <ds:schemaRef ds:uri="http://schemas.openxmlformats.org/package/2006/metadata/core-properties"/>
    <ds:schemaRef ds:uri="http://purl.org/dc/elements/1.1/"/>
    <ds:schemaRef ds:uri="http://purl.org/dc/dcmitype/"/>
    <ds:schemaRef ds:uri="http://schemas.microsoft.com/office/infopath/2007/PartnerControls"/>
    <ds:schemaRef ds:uri="155be751-a274-42e8-93fb-f39d3b9bccc8"/>
    <ds:schemaRef ds:uri="http://purl.org/dc/terms/"/>
    <ds:schemaRef ds:uri="http://schemas.microsoft.com/office/2006/documentManagement/types"/>
    <ds:schemaRef ds:uri="f80a141d-92ca-4d3d-9308-f7e7b1d44ce8"/>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1496</TotalTime>
  <Words>1153</Words>
  <Application>Microsoft Office PowerPoint</Application>
  <PresentationFormat>宽屏</PresentationFormat>
  <Paragraphs>152</Paragraphs>
  <Slides>30</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Abadi</vt:lpstr>
      <vt:lpstr>IBM Plex Mono SemiBold</vt:lpstr>
      <vt:lpstr>等线</vt:lpstr>
      <vt:lpstr>Arial</vt:lpstr>
      <vt:lpstr>Calibri</vt:lpstr>
      <vt:lpstr>Calibri Light</vt:lpstr>
      <vt:lpstr>Wingdings</vt:lpstr>
      <vt:lpstr>Custom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Administrator</cp:lastModifiedBy>
  <cp:revision>203</cp:revision>
  <dcterms:created xsi:type="dcterms:W3CDTF">2021-04-29T18:58:34Z</dcterms:created>
  <dcterms:modified xsi:type="dcterms:W3CDTF">2023-02-22T13:14:37Z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