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1" r:id="rId3"/>
    <p:sldId id="299" r:id="rId4"/>
    <p:sldId id="300" r:id="rId5"/>
    <p:sldId id="301" r:id="rId6"/>
    <p:sldId id="330" r:id="rId8"/>
    <p:sldId id="302" r:id="rId9"/>
    <p:sldId id="33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5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2" y="-2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84245" y="1725930"/>
            <a:ext cx="52228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Java</a:t>
            </a:r>
            <a:r>
              <a:rPr lang="zh-CN" alt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语言高级特性</a:t>
            </a:r>
            <a:endParaRPr lang="zh-CN" altLang="en-US" sz="4400" b="1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4400" b="1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注解与反射</a:t>
            </a:r>
            <a:endParaRPr lang="zh-CN" altLang="en-US" sz="440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68571" y="5465802"/>
            <a:ext cx="3654190" cy="368300"/>
            <a:chOff x="1139058" y="5604513"/>
            <a:chExt cx="365419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29501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Lance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2260035406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95" y="142875"/>
            <a:ext cx="10467975" cy="657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注解的定义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55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注解的作用或者意义是什么？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990" y="1971675"/>
            <a:ext cx="4088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注解本身没有任何意义，单独的注解就是一种注释，他需要结合其他如反射、插桩等技术才有意义。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Java 注解（Annotation）又称 Java 标注，是 JDK</a:t>
            </a:r>
            <a:r>
              <a:rPr lang="en-US" altLang="zh-CN"/>
              <a:t>1.5</a:t>
            </a:r>
            <a:r>
              <a:rPr lang="zh-CN" altLang="en-US"/>
              <a:t> 引入的一种注释机制。是元数据的一种形式，提供有关于程序但不属于程序本身的数据。注解对它们注解的代码的操作没有直接影响。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62405"/>
            <a:ext cx="574675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20165"/>
            <a:ext cx="109943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在定义注解时，注解类也能够使用其他的注解声明。对注解类型进行注解的注解类，我们称之为 meta-annotation（元注解）。声明的注解允许作用于哪些节点使用</a:t>
            </a:r>
            <a:r>
              <a:rPr lang="en-US" altLang="zh-CN"/>
              <a:t>@Target</a:t>
            </a:r>
            <a:r>
              <a:rPr lang="zh-CN" altLang="en-US"/>
              <a:t>声明；保留级别由@Retention 声明。其中保留级别如下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RetentionPolicy.SOURCE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标记的注解仅保留在源级别中，并被编译器忽略。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RetentionPolicy.CLASS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标记的注解在编译时由编译器保留，但 Java 虚拟机(JVM)会忽略。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RetentionPolicy.RUNTIME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标记的注解由 JVM 保留，因此运行时环境可以使用它。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SOURCE &lt; CLASS &lt; RUNTIME，即CLASS包含了SOURCE，RUNTIME包含SOURCE、CLASS。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这些不同</a:t>
            </a:r>
            <a:r>
              <a:rPr lang="zh-CN" altLang="en-US">
                <a:solidFill>
                  <a:srgbClr val="FF0000"/>
                </a:solidFill>
              </a:rPr>
              <a:t>的级别能带给你什么思考？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注解的应用场景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0395" y="1475105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根据注解的保留级别不同，对注解的使用自然存在不同场景。</a:t>
            </a:r>
            <a:r>
              <a:rPr lang="zh-CN" altLang="en-US">
                <a:solidFill>
                  <a:srgbClr val="FF0000"/>
                </a:solidFill>
              </a:rPr>
              <a:t>由注解的三个不同保留级别可知，注解作用于：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源码、字节码与运行时你能举一些案例吗？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20395" y="2366645"/>
          <a:ext cx="11155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595120"/>
                <a:gridCol w="81667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级别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技术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说明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源码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APT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在编译期能够获取注解与注解声明的类包括类中所有成员信息，一般用于生成额外的辅助类。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字节码增强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在编译出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后，通过修改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数据以实现修改代码逻辑目的。对于是否需要修改的区分或者修改为不同</a:t>
                      </a:r>
                      <a:r>
                        <a:rPr lang="zh-CN" altLang="en-US" sz="2000"/>
                        <a:t>逻辑的判断</a:t>
                      </a:r>
                      <a:r>
                        <a:rPr lang="zh-CN" altLang="en-US" sz="2000"/>
                        <a:t>可以使用注解。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运行时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反射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在程序运行期间，通过反射技术动态获取注解与其元素，从而完成不同的逻辑判定。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语法检查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291590"/>
            <a:ext cx="11365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</a:t>
            </a:r>
            <a:r>
              <a:rPr lang="en-US" altLang="zh-CN"/>
              <a:t>Android</a:t>
            </a:r>
            <a:r>
              <a:rPr lang="zh-CN" altLang="en-US"/>
              <a:t>中我们需要设计接口以供使用者调用时，如出现需要对入参进行类型限定，如限定为资源</a:t>
            </a:r>
            <a:r>
              <a:rPr lang="en-US" altLang="zh-CN"/>
              <a:t>ID</a:t>
            </a:r>
            <a:r>
              <a:rPr lang="zh-CN" altLang="en-US"/>
              <a:t>、布局</a:t>
            </a:r>
            <a:r>
              <a:rPr lang="en-US" altLang="zh-CN"/>
              <a:t>ID</a:t>
            </a:r>
            <a:r>
              <a:rPr lang="zh-CN" altLang="en-US"/>
              <a:t>等类型参数，将参数类型直接给定</a:t>
            </a:r>
            <a:r>
              <a:rPr lang="en-US" altLang="zh-CN"/>
              <a:t>int</a:t>
            </a:r>
            <a:r>
              <a:rPr lang="zh-CN" altLang="en-US"/>
              <a:t>即可。然而，我们可以利用</a:t>
            </a:r>
            <a:r>
              <a:rPr lang="en-US" altLang="zh-CN"/>
              <a:t>Android</a:t>
            </a:r>
            <a:r>
              <a:rPr lang="zh-CN" altLang="en-US"/>
              <a:t>为我们提供的语法检查注解，来辅助进行更为直接的参数类型检查与提示。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326765"/>
            <a:ext cx="7994015" cy="744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5950" y="2863215"/>
            <a:ext cx="2895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参数限制为：图片资源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950" y="4630420"/>
            <a:ext cx="1096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同时，我们也可以通过利用</a:t>
            </a:r>
            <a:r>
              <a:rPr lang="en-US" altLang="zh-CN"/>
              <a:t>@Intdef</a:t>
            </a:r>
            <a:r>
              <a:rPr lang="zh-CN" altLang="en-US"/>
              <a:t>来定义</a:t>
            </a:r>
            <a:r>
              <a:rPr lang="zh-CN" altLang="en-US"/>
              <a:t>自己的入参类型检查。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7990" y="1306195"/>
            <a:ext cx="56267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一般情况下，我们使用某个类时必定知道它是什么类，是用来做什么的，并且能够获得此类的引用。于是我们直接对这个类进行实例化，之后使用这个类对象进行操作。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反射则是一开始并不知道我要初始化的类对象是什么，自然也无法使用 new 关键字来创建对象了。这时候，我们使用 JDK 提供的反射 API 进行反射调用。反射就是在运行状态中,对于任意一个类,都能够知道这个类的所有属性和方法;对于任意一个对象,都能够调用它的任意方法和属性;并且能改变它的属性。是Java被视为动态语言的关键。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932815"/>
            <a:ext cx="5594985" cy="51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20" y="441325"/>
            <a:ext cx="7753985" cy="2126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0635" y="3028950"/>
            <a:ext cx="99828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TypeVariable  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泛型类型变量。可以泛型上下限等信息；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ParameterizedType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具体的泛型类型，可以获得元数据中泛型签名类型(泛型真实类型)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GenericArrayType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当需要描述的类型是泛型类的数组时，比如List[],Map[]，此接口会作为Type的实现。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WildcardType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通配符泛型，获得上下限信息；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KSO_WM_UNIT_TABLE_BEAUTIFY" val="smartTable{b11d9f72-9990-444e-8c18-40ad6bc65412}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自定义</PresentationFormat>
  <Paragraphs>94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仿宋</vt:lpstr>
      <vt:lpstr>Calibri</vt:lpstr>
      <vt:lpstr>Arial Unicode MS</vt:lpstr>
      <vt:lpstr>等线</vt:lpstr>
      <vt:lpstr>微软雅黑 Light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2460</cp:revision>
  <dcterms:created xsi:type="dcterms:W3CDTF">2016-08-30T15:34:00Z</dcterms:created>
  <dcterms:modified xsi:type="dcterms:W3CDTF">2020-04-26T14:28:18Z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