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Work Sans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zESVSANlOtBKd6pMLrGdse32t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Medium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WorkSansMedium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WorkSansMedium-italic.fntdata"/><Relationship Id="rId6" Type="http://schemas.openxmlformats.org/officeDocument/2006/relationships/slide" Target="slides/slide2.xml"/><Relationship Id="rId18" Type="http://schemas.openxmlformats.org/officeDocument/2006/relationships/font" Target="fonts/WorkSans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" name="Google Shape;15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39e21f22f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3" name="Google Shape;163;g2d39e21f22f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3" name="Google Shape;12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39e21f22f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0" name="Google Shape;130;g2d39e21f22f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39e21f22f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7" name="Google Shape;137;g2d39e21f22f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39e21f22f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4" name="Google Shape;144;g2d39e21f22f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39e21f22f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g2d39e21f22f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Yisedcasti/Edufast.git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34VonoR41ivVnzqy1SaHXZoH-zrLkhP5/view?usp=sharing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JXMeNjheYDrPCNtzv47PzMdbIf71X2EH/view?usp=drive_link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00" y="897450"/>
            <a:ext cx="2685400" cy="268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ndow" id="94" name="Google Shape;94;p1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100000" l="-3150" r="3148" t="-100000"/>
          <a:stretch/>
        </p:blipFill>
        <p:spPr>
          <a:xfrm>
            <a:off x="300470" y="206391"/>
            <a:ext cx="11891530" cy="14803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ndow" id="95" name="Google Shape;95;p1"/>
          <p:cNvPicPr preferRelativeResize="0"/>
          <p:nvPr/>
        </p:nvPicPr>
        <p:blipFill rotWithShape="1">
          <a:blip r:embed="rId5">
            <a:alphaModFix amt="20000"/>
          </a:blip>
          <a:srcRect b="0" l="0" r="0" t="0"/>
          <a:stretch/>
        </p:blipFill>
        <p:spPr>
          <a:xfrm>
            <a:off x="1890944" y="1777984"/>
            <a:ext cx="8895425" cy="48736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8004014" y="6085642"/>
            <a:ext cx="40548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MX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244600" y="3937050"/>
            <a:ext cx="3027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MX" sz="4000" u="none" cap="none" strike="noStrike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EDUFAST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456217" y="330750"/>
            <a:ext cx="102600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Work Sans Medium"/>
              <a:buNone/>
            </a:pPr>
            <a:r>
              <a:rPr lang="es-MX" sz="4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FrontEnd</a:t>
            </a:r>
            <a:endParaRPr/>
          </a:p>
        </p:txBody>
      </p:sp>
      <p:cxnSp>
        <p:nvCxnSpPr>
          <p:cNvPr id="160" name="Google Shape;160;p31"/>
          <p:cNvCxnSpPr/>
          <p:nvPr/>
        </p:nvCxnSpPr>
        <p:spPr>
          <a:xfrm>
            <a:off x="96217" y="1640199"/>
            <a:ext cx="720000" cy="0"/>
          </a:xfrm>
          <a:prstGeom prst="straightConnector1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39e21f22f_0_34"/>
          <p:cNvSpPr txBox="1"/>
          <p:nvPr>
            <p:ph type="title"/>
          </p:nvPr>
        </p:nvSpPr>
        <p:spPr>
          <a:xfrm>
            <a:off x="456217" y="330750"/>
            <a:ext cx="102600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Work Sans Medium"/>
              <a:buNone/>
            </a:pPr>
            <a:r>
              <a:rPr lang="es-MX" sz="4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sistemas de control de versiones</a:t>
            </a:r>
            <a:endParaRPr/>
          </a:p>
        </p:txBody>
      </p:sp>
      <p:cxnSp>
        <p:nvCxnSpPr>
          <p:cNvPr id="166" name="Google Shape;166;g2d39e21f22f_0_34"/>
          <p:cNvCxnSpPr/>
          <p:nvPr/>
        </p:nvCxnSpPr>
        <p:spPr>
          <a:xfrm>
            <a:off x="96217" y="1640199"/>
            <a:ext cx="720000" cy="0"/>
          </a:xfrm>
          <a:prstGeom prst="straightConnector1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7" name="Google Shape;167;g2d39e21f22f_0_3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425" y="1866000"/>
            <a:ext cx="11207724" cy="45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MX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Integrantes</a:t>
            </a: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236" y="1508532"/>
            <a:ext cx="4987961" cy="476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5307614" y="3429000"/>
            <a:ext cx="6748397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Yised Dayana Castiblanco Herrera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Dylan Santiago Herrera Espinosa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Laura Vannesa Sánchez Salgado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456217" y="330750"/>
            <a:ext cx="102600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Work Sans Medium"/>
              <a:buNone/>
            </a:pPr>
            <a:r>
              <a:rPr lang="es-MX" sz="4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Introducción</a:t>
            </a:r>
            <a:endParaRPr/>
          </a:p>
        </p:txBody>
      </p:sp>
      <p:cxnSp>
        <p:nvCxnSpPr>
          <p:cNvPr id="110" name="Google Shape;110;p3"/>
          <p:cNvCxnSpPr/>
          <p:nvPr/>
        </p:nvCxnSpPr>
        <p:spPr>
          <a:xfrm>
            <a:off x="6096000" y="2259631"/>
            <a:ext cx="720000" cy="0"/>
          </a:xfrm>
          <a:prstGeom prst="straightConnector1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3"/>
          <p:cNvSpPr txBox="1"/>
          <p:nvPr/>
        </p:nvSpPr>
        <p:spPr>
          <a:xfrm>
            <a:off x="5992761" y="2403084"/>
            <a:ext cx="6096000" cy="3785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Edufast es un software diseñado para optimizar la gestión escolar, cuenta con 11 requerimientos funciones los cuales son: inicio de sesión, registro, jornadas, grados, cursos, materias, horarios, logros, notas, inasistencias, actividades y publicaciones. Adaptado para diferentes roles (administrador, coordinador, profesor y estudiante), Edufast unifica procesos que antes eran separados, mejorando el flujo de información y la experiencia educativa.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software soluciona la ineficiencia de sistemas tradicionales no integrados, como en el CEDID San Pablo, garantizando planificación, seguimiento y evaluación académica de manera más eficiente. Con Edufast, estudiantes y profesores acceden fácilmente a información clave, logrando una educación moderna y ágil.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www.algebraix.com/static/images/about/10.png"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717" y="1652661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456217" y="330750"/>
            <a:ext cx="102600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Work Sans Medium"/>
              <a:buNone/>
            </a:pPr>
            <a:r>
              <a:rPr lang="es-MX" sz="4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Modelo Relacional 	</a:t>
            </a:r>
            <a:endParaRPr/>
          </a:p>
        </p:txBody>
      </p:sp>
      <p:cxnSp>
        <p:nvCxnSpPr>
          <p:cNvPr id="118" name="Google Shape;118;p11"/>
          <p:cNvCxnSpPr/>
          <p:nvPr/>
        </p:nvCxnSpPr>
        <p:spPr>
          <a:xfrm>
            <a:off x="226141" y="1610702"/>
            <a:ext cx="720000" cy="0"/>
          </a:xfrm>
          <a:prstGeom prst="straightConnector1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11"/>
          <p:cNvSpPr txBox="1"/>
          <p:nvPr/>
        </p:nvSpPr>
        <p:spPr>
          <a:xfrm>
            <a:off x="5992761" y="2403084"/>
            <a:ext cx="6096000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MX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50" y="1927150"/>
            <a:ext cx="11310174" cy="472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456217" y="330750"/>
            <a:ext cx="102600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Work Sans Medium"/>
              <a:buNone/>
            </a:pPr>
            <a:r>
              <a:rPr lang="es-MX" sz="4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Diccionario de Datos</a:t>
            </a:r>
            <a:endParaRPr/>
          </a:p>
        </p:txBody>
      </p:sp>
      <p:cxnSp>
        <p:nvCxnSpPr>
          <p:cNvPr id="126" name="Google Shape;126;p29"/>
          <p:cNvCxnSpPr/>
          <p:nvPr/>
        </p:nvCxnSpPr>
        <p:spPr>
          <a:xfrm>
            <a:off x="96217" y="1595954"/>
            <a:ext cx="720000" cy="0"/>
          </a:xfrm>
          <a:prstGeom prst="straightConnector1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7" name="Google Shape;127;p2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75" y="1816800"/>
            <a:ext cx="11436151" cy="46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39e21f22f_0_10"/>
          <p:cNvSpPr txBox="1"/>
          <p:nvPr>
            <p:ph type="title"/>
          </p:nvPr>
        </p:nvSpPr>
        <p:spPr>
          <a:xfrm>
            <a:off x="456217" y="330750"/>
            <a:ext cx="102600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Work Sans Medium"/>
              <a:buNone/>
            </a:pPr>
            <a:r>
              <a:rPr lang="es-MX" sz="4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Procedimeintos</a:t>
            </a:r>
            <a:endParaRPr/>
          </a:p>
        </p:txBody>
      </p:sp>
      <p:cxnSp>
        <p:nvCxnSpPr>
          <p:cNvPr id="133" name="Google Shape;133;g2d39e21f22f_0_10"/>
          <p:cNvCxnSpPr/>
          <p:nvPr/>
        </p:nvCxnSpPr>
        <p:spPr>
          <a:xfrm>
            <a:off x="96217" y="1595954"/>
            <a:ext cx="720000" cy="0"/>
          </a:xfrm>
          <a:prstGeom prst="straightConnector1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4" name="Google Shape;134;g2d39e21f22f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100" y="1710975"/>
            <a:ext cx="6985000" cy="49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39e21f22f_0_17"/>
          <p:cNvSpPr txBox="1"/>
          <p:nvPr>
            <p:ph type="title"/>
          </p:nvPr>
        </p:nvSpPr>
        <p:spPr>
          <a:xfrm>
            <a:off x="456217" y="330750"/>
            <a:ext cx="102600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Work Sans Medium"/>
              <a:buNone/>
            </a:pPr>
            <a:r>
              <a:rPr lang="es-MX" sz="4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Vistas</a:t>
            </a:r>
            <a:endParaRPr/>
          </a:p>
        </p:txBody>
      </p:sp>
      <p:cxnSp>
        <p:nvCxnSpPr>
          <p:cNvPr id="140" name="Google Shape;140;g2d39e21f22f_0_17"/>
          <p:cNvCxnSpPr/>
          <p:nvPr/>
        </p:nvCxnSpPr>
        <p:spPr>
          <a:xfrm>
            <a:off x="96217" y="1595954"/>
            <a:ext cx="720000" cy="0"/>
          </a:xfrm>
          <a:prstGeom prst="straightConnector1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1" name="Google Shape;141;g2d39e21f22f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25" y="2024450"/>
            <a:ext cx="11256001" cy="43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39e21f22f_0_2"/>
          <p:cNvSpPr txBox="1"/>
          <p:nvPr>
            <p:ph type="title"/>
          </p:nvPr>
        </p:nvSpPr>
        <p:spPr>
          <a:xfrm>
            <a:off x="456217" y="330750"/>
            <a:ext cx="102600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Work Sans Medium"/>
              <a:buNone/>
            </a:pPr>
            <a:r>
              <a:rPr lang="es-MX" sz="4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Script</a:t>
            </a:r>
            <a:endParaRPr/>
          </a:p>
        </p:txBody>
      </p:sp>
      <p:cxnSp>
        <p:nvCxnSpPr>
          <p:cNvPr id="147" name="Google Shape;147;g2d39e21f22f_0_2"/>
          <p:cNvCxnSpPr/>
          <p:nvPr/>
        </p:nvCxnSpPr>
        <p:spPr>
          <a:xfrm>
            <a:off x="96217" y="1595954"/>
            <a:ext cx="720000" cy="0"/>
          </a:xfrm>
          <a:prstGeom prst="straightConnector1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8" name="Google Shape;148;g2d39e21f22f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75" y="1849025"/>
            <a:ext cx="10467975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39e21f22f_0_28"/>
          <p:cNvSpPr txBox="1"/>
          <p:nvPr>
            <p:ph type="title"/>
          </p:nvPr>
        </p:nvSpPr>
        <p:spPr>
          <a:xfrm>
            <a:off x="456217" y="330750"/>
            <a:ext cx="102600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Work Sans Medium"/>
              <a:buNone/>
            </a:pPr>
            <a:r>
              <a:rPr lang="es-MX" sz="4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Encriptacion de Contraseña</a:t>
            </a:r>
            <a:endParaRPr/>
          </a:p>
        </p:txBody>
      </p:sp>
      <p:cxnSp>
        <p:nvCxnSpPr>
          <p:cNvPr id="154" name="Google Shape;154;g2d39e21f22f_0_28"/>
          <p:cNvCxnSpPr/>
          <p:nvPr/>
        </p:nvCxnSpPr>
        <p:spPr>
          <a:xfrm>
            <a:off x="96217" y="1595954"/>
            <a:ext cx="720000" cy="0"/>
          </a:xfrm>
          <a:prstGeom prst="straightConnector1">
            <a:avLst/>
          </a:prstGeom>
          <a:noFill/>
          <a:ln cap="flat" cmpd="sng" w="508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2024-03-15T00:49:27Z</dcterms:created>
  <dc:creator>Carlos Andrés Herrera Mora</dc:creator>
</cp:coreProperties>
</file>