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274" r:id="rId3"/>
    <p:sldId id="289" r:id="rId4"/>
    <p:sldId id="299" r:id="rId5"/>
    <p:sldId id="300" r:id="rId6"/>
    <p:sldId id="301" r:id="rId7"/>
    <p:sldId id="302" r:id="rId8"/>
    <p:sldId id="303" r:id="rId9"/>
  </p:sldIdLst>
  <p:sldSz cx="12192000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94542" autoAdjust="0"/>
  </p:normalViewPr>
  <p:slideViewPr>
    <p:cSldViewPr>
      <p:cViewPr varScale="1">
        <p:scale>
          <a:sx n="72" d="100"/>
          <a:sy n="72" d="100"/>
        </p:scale>
        <p:origin x="660" y="60"/>
      </p:cViewPr>
      <p:guideLst>
        <p:guide pos="3840"/>
        <p:guide pos="6816"/>
        <p:guide pos="816"/>
        <p:guide orient="horz" pos="2160"/>
      </p:guideLst>
    </p:cSldViewPr>
  </p:slideViewPr>
  <p:outlineViewPr>
    <p:cViewPr>
      <p:scale>
        <a:sx n="33" d="100"/>
        <a:sy n="33" d="100"/>
      </p:scale>
      <p:origin x="0" y="-18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93408286-191C-4A3F-B1AF-BB78D38479F5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23 דצמבר 19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BAE14B8-3CC9-472D-9BC5-A84D80684DE2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36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544EB51-7437-4ECB-8F53-BD138F55FBF7}" type="datetime8">
              <a:rPr lang="he-IL" smtClean="0"/>
              <a:pPr/>
              <a:t>23 דצמבר 19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FB667E1-E601-4AAF-B95C-B25720D70A60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524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sz="1200" b="0" i="1" u="none" strike="noStrike" kern="1200" baseline="0" noProof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51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35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23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7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שמש זורחת מעל גבעות מכוסות דש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מלבן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1" anchor="b">
            <a:noAutofit/>
          </a:bodyPr>
          <a:lstStyle>
            <a:lvl1pPr algn="ctr" rtl="1">
              <a:defRPr sz="4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1">
            <a:normAutofit/>
          </a:bodyPr>
          <a:lstStyle>
            <a:lvl1pPr marL="0" indent="0" algn="ctr" rtl="1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 sz="2800"/>
            </a:lvl2pPr>
            <a:lvl3pPr marL="914400" indent="0" algn="ctr" rtl="1">
              <a:buNone/>
              <a:defRPr sz="2400"/>
            </a:lvl3pPr>
            <a:lvl4pPr marL="1371600" indent="0" algn="ctr" rtl="1">
              <a:buNone/>
              <a:defRPr sz="2000"/>
            </a:lvl4pPr>
            <a:lvl5pPr marL="1828800" indent="0" algn="ctr" rtl="1">
              <a:buNone/>
              <a:defRPr sz="2000"/>
            </a:lvl5pPr>
            <a:lvl6pPr marL="2286000" indent="0" algn="ctr" rtl="1">
              <a:buNone/>
              <a:defRPr sz="2000"/>
            </a:lvl6pPr>
            <a:lvl7pPr marL="2743200" indent="0" algn="ctr" rtl="1">
              <a:buNone/>
              <a:defRPr sz="2000"/>
            </a:lvl7pPr>
            <a:lvl8pPr marL="3200400" indent="0" algn="ctr" rtl="1">
              <a:buNone/>
              <a:defRPr sz="2000"/>
            </a:lvl8pPr>
            <a:lvl9pPr marL="3657600" indent="0" algn="ctr" rtl="1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חלופי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 bwMode="ltGray">
          <a:xfrm>
            <a:off x="7318248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078660" y="2362200"/>
            <a:ext cx="3200400" cy="1990725"/>
          </a:xfrm>
        </p:spPr>
        <p:txBody>
          <a:bodyPr rtlCol="1" anchor="b">
            <a:normAutofit/>
          </a:bodyPr>
          <a:lstStyle>
            <a:lvl1pPr algn="r" rtl="1">
              <a:defRPr sz="34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078660" y="4367308"/>
            <a:ext cx="3200400" cy="1622012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685800"/>
            <a:ext cx="6370320" cy="5486400"/>
          </a:xfrm>
        </p:spPr>
        <p:txBody>
          <a:bodyPr rtlCol="1">
            <a:normAutofit/>
          </a:bodyPr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174D080-DCA4-45D3-B2F8-95788556C7F5}" type="datetime8">
              <a:rPr lang="he-IL" smtClean="0"/>
              <a:pPr/>
              <a:t>23 דצמבר 19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8014" y="2362200"/>
            <a:ext cx="3200400" cy="1993392"/>
          </a:xfrm>
        </p:spPr>
        <p:txBody>
          <a:bodyPr rtlCol="1" anchor="b">
            <a:normAutofit/>
          </a:bodyPr>
          <a:lstStyle>
            <a:lvl1pPr algn="r" rtl="1">
              <a:defRPr sz="34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."/>
          <p:cNvSpPr>
            <a:spLocks noGrp="1"/>
          </p:cNvSpPr>
          <p:nvPr>
            <p:ph type="pic" idx="1"/>
          </p:nvPr>
        </p:nvSpPr>
        <p:spPr>
          <a:xfrm>
            <a:off x="4873752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1"/>
          <a:lstStyle>
            <a:lvl1pPr marL="0" indent="0" algn="ctr" rtl="1">
              <a:buNone/>
              <a:defRPr sz="3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smtClean="0"/>
              <a:t>לחץ על הסמל כדי להוסיף תמונה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8014" y="4355592"/>
            <a:ext cx="3200400" cy="1644614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7D9574E-2143-4A91-B2C8-A980D1F6D781}" type="datetime8">
              <a:rPr lang="he-IL" smtClean="0"/>
              <a:pPr/>
              <a:t>23 דצמבר 19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rtl="1">
              <a:defRPr/>
            </a:lvl1pPr>
          </a:lstStyle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/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06C4B962-D926-424B-AC00-FE1E0ECB640D}" type="datetime8">
              <a:rPr lang="he-IL" smtClean="0"/>
              <a:pPr/>
              <a:t>23 דצמבר 19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1"/>
          <a:lstStyle>
            <a:lvl1pPr rtl="1">
              <a:defRPr/>
            </a:lvl1pPr>
          </a:lstStyle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1"/>
          <a:lstStyle/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1FA57BC6-D13C-45A2-AF61-CB59F6BA3E10}" type="datetime8">
              <a:rPr lang="he-IL" smtClean="0"/>
              <a:pPr/>
              <a:t>23 דצמבר 19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rtl="1">
              <a:defRPr/>
            </a:lvl1pPr>
          </a:lstStyle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6pPr algn="r" rtl="1">
              <a:defRPr/>
            </a:lvl6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FE218764-B9AD-4A05-A31E-84CE4FE50E8B}" type="datetime8">
              <a:rPr lang="he-IL" smtClean="0"/>
              <a:pPr/>
              <a:t>23 דצמבר 19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R="0" lvl="0" indent="0" algn="ctr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1" anchor="b">
            <a:normAutofit/>
          </a:bodyPr>
          <a:lstStyle>
            <a:lvl1pPr algn="ctr" rtl="1">
              <a:defRPr sz="52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rtlCol="1" anchor="t">
            <a:normAutofit/>
          </a:bodyPr>
          <a:lstStyle>
            <a:lvl1pPr marL="0" indent="0" algn="ctr" rtl="1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A31EF28-7E3D-4A0D-8B1D-EAD0E195C731}" type="datetime8">
              <a:rPr lang="he-IL" smtClean="0"/>
              <a:pPr/>
              <a:t>23 דצמבר 19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חלופי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1" anchor="b">
            <a:normAutofit/>
          </a:bodyPr>
          <a:lstStyle>
            <a:lvl1pPr algn="ctr" rtl="1">
              <a:defRPr sz="5200" b="0">
                <a:solidFill>
                  <a:schemeClr val="tx1"/>
                </a:solidFill>
              </a:defRPr>
            </a:lvl1pPr>
          </a:lstStyle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rtlCol="1" anchor="t">
            <a:normAutofit/>
          </a:bodyPr>
          <a:lstStyle>
            <a:lvl1pPr marL="0" indent="0" algn="ctr" rtl="1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>
              <a:defRPr>
                <a:solidFill>
                  <a:schemeClr val="tx2"/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l" rtl="1">
              <a:defRPr>
                <a:solidFill>
                  <a:schemeClr val="tx2"/>
                </a:solidFill>
              </a:defRPr>
            </a:lvl1pPr>
          </a:lstStyle>
          <a:p>
            <a:fld id="{CA1D98F7-BBB4-4642-B2F6-386FDE1B714A}" type="datetime8">
              <a:rPr lang="he-IL" smtClean="0"/>
              <a:pPr/>
              <a:t>23 דצמבר 19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l" rtl="1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rtl="1">
              <a:defRPr/>
            </a:lvl1pPr>
          </a:lstStyle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41072186-3A27-43FD-BA50-C25F08521E08}" type="datetime8">
              <a:rPr lang="he-IL" smtClean="0"/>
              <a:pPr/>
              <a:t>23 דצמבר 19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A0ECE5F2-81AA-4605-B028-6FBA391056AF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rtlCol="1"/>
          <a:lstStyle/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200" b="0" cap="none" baseline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200" b="0" cap="none" baseline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8AB9AA41-A953-4132-9B44-4E0513AEC4FC}" type="datetime8">
              <a:rPr lang="he-IL" smtClean="0"/>
              <a:pPr/>
              <a:t>23 דצמבר 19</a:t>
            </a:fld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5FF1E4BA-5D86-457F-81D4-527350DD4C7A}" type="datetime8">
              <a:rPr lang="he-IL" smtClean="0"/>
              <a:pPr/>
              <a:t>23 דצמבר 19</a:t>
            </a:fld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>
              <a:defRPr>
                <a:solidFill>
                  <a:schemeClr val="tx2"/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>
              <a:defRPr>
                <a:solidFill>
                  <a:schemeClr val="tx2"/>
                </a:solidFill>
              </a:defRPr>
            </a:lvl1pPr>
          </a:lstStyle>
          <a:p>
            <a:pPr algn="l"/>
            <a:fld id="{2D48FB61-65B6-4A9E-8CC2-7814F08B8B2D}" type="datetime8">
              <a:rPr lang="he-IL" smtClean="0"/>
              <a:pPr algn="l"/>
              <a:t>23 דצמבר 19</a:t>
            </a:fld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l" rtl="1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05800" y="2362200"/>
            <a:ext cx="3200400" cy="1990725"/>
          </a:xfrm>
        </p:spPr>
        <p:txBody>
          <a:bodyPr rtlCol="1" anchor="b">
            <a:normAutofit/>
          </a:bodyPr>
          <a:lstStyle>
            <a:lvl1pPr algn="r" rtl="1">
              <a:defRPr sz="3400" b="0"/>
            </a:lvl1pPr>
          </a:lstStyle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05800" y="4367308"/>
            <a:ext cx="3200400" cy="1622012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6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685800"/>
            <a:ext cx="7239001" cy="5486400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221A13E8-9A85-485B-94B7-5D103837E152}" type="datetime8">
              <a:rPr lang="he-IL" smtClean="0"/>
              <a:pPr/>
              <a:t>23 דצמבר 19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R="0" lvl="0" indent="0" algn="ctr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dirty="0"/>
              <a:t>לחץ כדי לערוך סגנונות טקסט של תבנית בסיס</a:t>
            </a:r>
          </a:p>
          <a:p>
            <a:pPr lvl="1" rtl="1"/>
            <a:r>
              <a:rPr lang="he-IL" dirty="0"/>
              <a:t>רמה שניה</a:t>
            </a:r>
          </a:p>
          <a:p>
            <a:pPr lvl="2" rtl="1"/>
            <a:r>
              <a:rPr lang="he-IL" dirty="0"/>
              <a:t>רמה שלישית</a:t>
            </a:r>
          </a:p>
          <a:p>
            <a:pPr lvl="3" rtl="1"/>
            <a:r>
              <a:rPr lang="he-IL" dirty="0"/>
              <a:t>רמה רביעית</a:t>
            </a:r>
          </a:p>
          <a:p>
            <a:pPr lvl="4" rtl="1"/>
            <a:r>
              <a:rPr lang="he-IL" dirty="0"/>
              <a:t>רמה חמישית</a:t>
            </a:r>
          </a:p>
          <a:p>
            <a:pPr lvl="5" rtl="1"/>
            <a:r>
              <a:rPr lang="he-IL" dirty="0"/>
              <a:t>שישית</a:t>
            </a:r>
          </a:p>
          <a:p>
            <a:pPr lvl="6" rtl="1"/>
            <a:r>
              <a:rPr lang="he-IL" dirty="0"/>
              <a:t>שביעית</a:t>
            </a:r>
          </a:p>
          <a:p>
            <a:pPr lvl="7" rtl="1"/>
            <a:r>
              <a:rPr lang="he-IL" dirty="0"/>
              <a:t>שמינית</a:t>
            </a:r>
          </a:p>
          <a:p>
            <a:pPr lvl="8" rtl="1"/>
            <a:r>
              <a:rPr lang="he-IL" dirty="0"/>
              <a:t>תשיעית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69000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100" cap="all" baseline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2286000" y="6601968"/>
            <a:ext cx="1143000" cy="2377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1A69999-6F67-4D06-AF2F-1AEEB328493D}" type="datetime8">
              <a:rPr lang="he-IL" smtClean="0"/>
              <a:pPr/>
              <a:t>23 דצמבר 19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134112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r" defTabSz="914400" rtl="1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4320" indent="-228600" algn="r" defTabSz="914400" rtl="1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94360" indent="-228600" algn="r" defTabSz="914400" rtl="1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40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3444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5448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7452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6pPr>
      <a:lvl7pPr marL="219456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7pPr>
      <a:lvl8pPr marL="251460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8pPr>
      <a:lvl9pPr marL="283464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 rtlCol="1"/>
          <a:lstStyle/>
          <a:p>
            <a:pPr rtl="1"/>
            <a:r>
              <a:rPr lang="en-US" dirty="0" smtClean="0"/>
              <a:t>Secure image display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כותרת משנה 3"/>
          <p:cNvSpPr>
            <a:spLocks noGrp="1"/>
          </p:cNvSpPr>
          <p:nvPr>
            <p:ph type="subTitle" idx="1"/>
          </p:nvPr>
        </p:nvSpPr>
        <p:spPr/>
        <p:txBody>
          <a:bodyPr rtlCol="1"/>
          <a:lstStyle/>
          <a:p>
            <a:pPr rtl="1"/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ישי חזי ושילה יגודה |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huji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תיאור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הפרוייקט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lvl="0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תיאור קצר של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הפרוייקט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 smtClean="0"/>
              <a:t>שלבים</a:t>
            </a:r>
            <a:r>
              <a:rPr lang="en-US" dirty="0"/>
              <a:t> </a:t>
            </a:r>
            <a:r>
              <a:rPr lang="he-IL" dirty="0" smtClean="0"/>
              <a:t>כלליים של ה</a:t>
            </a:r>
            <a:r>
              <a:rPr lang="en-US" dirty="0" smtClean="0"/>
              <a:t> flow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marL="502920" indent="-457200" algn="l" rtl="0">
              <a:buFont typeface="+mj-lt"/>
              <a:buAutoNum type="arabicPeriod"/>
            </a:pPr>
            <a:r>
              <a:rPr lang="en-US" dirty="0" err="1" smtClean="0"/>
              <a:t>Init</a:t>
            </a:r>
            <a:endParaRPr lang="en-US" dirty="0" smtClean="0"/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 smtClean="0"/>
              <a:t>Connect to server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 smtClean="0"/>
              <a:t>Install applet</a:t>
            </a:r>
          </a:p>
          <a:p>
            <a:pPr marL="502920" indent="-457200" algn="l" rtl="0">
              <a:buFont typeface="+mj-lt"/>
              <a:buAutoNum type="arabicPeriod"/>
            </a:pPr>
            <a:r>
              <a:rPr lang="en-US" dirty="0" smtClean="0"/>
              <a:t>Registration (first time only)</a:t>
            </a:r>
          </a:p>
          <a:p>
            <a:pPr marL="708660" lvl="1" indent="-342900" algn="l" rtl="0">
              <a:buFont typeface="+mj-lt"/>
              <a:buAutoNum type="alphaLcParenR"/>
            </a:pPr>
            <a:r>
              <a:rPr lang="en-US" dirty="0" smtClean="0"/>
              <a:t>Sigma protocol</a:t>
            </a:r>
          </a:p>
          <a:p>
            <a:pPr marL="708660" lvl="1" indent="-342900" algn="l" rtl="0">
              <a:buFont typeface="+mj-lt"/>
              <a:buAutoNum type="alphaLcParenR"/>
            </a:pPr>
            <a:r>
              <a:rPr lang="en-US" dirty="0"/>
              <a:t>User </a:t>
            </a:r>
            <a:r>
              <a:rPr lang="en-US" dirty="0" smtClean="0"/>
              <a:t>authentication/identification – save on applet</a:t>
            </a:r>
          </a:p>
          <a:p>
            <a:pPr marL="502920" indent="-457200" algn="l" rtl="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 in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 smtClean="0"/>
              <a:t>Re-identification. Small other authentication - </a:t>
            </a:r>
            <a:r>
              <a:rPr lang="en-US" dirty="0" err="1" smtClean="0"/>
              <a:t>optinal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Send/receive image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 smtClean="0"/>
              <a:t>Show image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 smtClean="0"/>
              <a:t>1. </a:t>
            </a:r>
            <a:r>
              <a:rPr lang="en-US" dirty="0" err="1" smtClean="0"/>
              <a:t>Init</a:t>
            </a:r>
            <a:r>
              <a:rPr lang="en-US" dirty="0" smtClean="0"/>
              <a:t> - flow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marL="502920" indent="-457200" algn="l" rtl="0">
              <a:buFont typeface="+mj-lt"/>
              <a:buAutoNum type="arabicPeriod"/>
            </a:pPr>
            <a:r>
              <a:rPr lang="en-US" dirty="0" smtClean="0"/>
              <a:t>Client initiate the host app</a:t>
            </a:r>
          </a:p>
          <a:p>
            <a:pPr marL="502920" indent="-457200" algn="l" rtl="0">
              <a:buFont typeface="+mj-lt"/>
              <a:buAutoNum type="arabicPeriod"/>
            </a:pPr>
            <a:r>
              <a:rPr lang="en-US" dirty="0" smtClean="0"/>
              <a:t>Host app establish connection with the server 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 smtClean="0"/>
              <a:t>MVP – local default server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 smtClean="0"/>
              <a:t>Final – connect to remote server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 err="1" smtClean="0"/>
              <a:t>Optinal</a:t>
            </a:r>
            <a:r>
              <a:rPr lang="en-US" dirty="0" smtClean="0"/>
              <a:t> – allow user choose server to connect.</a:t>
            </a:r>
          </a:p>
          <a:p>
            <a:pPr marL="1143000" lvl="2" indent="-457200" algn="l" rtl="0">
              <a:buFont typeface="+mj-lt"/>
              <a:buAutoNum type="alphaLcParenR"/>
            </a:pPr>
            <a:r>
              <a:rPr lang="en-US" dirty="0" smtClean="0"/>
              <a:t>Allow the app to be useful for multiple secure tasks with different servers</a:t>
            </a:r>
          </a:p>
          <a:p>
            <a:pPr marL="502920" indent="-457200" algn="l" rtl="0">
              <a:buFont typeface="+mj-lt"/>
              <a:buAutoNum type="arabicPeriod"/>
            </a:pPr>
            <a:r>
              <a:rPr lang="en-US" dirty="0" smtClean="0"/>
              <a:t>Host install applet on DAL platform</a:t>
            </a:r>
          </a:p>
          <a:p>
            <a:pPr marL="822960" lvl="1" indent="-457200" algn="l" rtl="0">
              <a:buFont typeface="+mj-lt"/>
              <a:buAutoNum type="arabicPeriod"/>
            </a:pP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err="1" smtClean="0"/>
              <a:t>jhi</a:t>
            </a:r>
            <a:r>
              <a:rPr lang="en-US" dirty="0" smtClean="0"/>
              <a:t> service if needed</a:t>
            </a:r>
          </a:p>
          <a:p>
            <a:pPr marL="822960" lvl="1" indent="-457200" algn="l" rtl="0">
              <a:buFont typeface="+mj-lt"/>
              <a:buAutoNum type="arabicPeriod"/>
            </a:pPr>
            <a:r>
              <a:rPr lang="en-US" dirty="0" smtClean="0"/>
              <a:t>Install applet and </a:t>
            </a:r>
            <a:r>
              <a:rPr lang="en-US" dirty="0" err="1" smtClean="0"/>
              <a:t>init</a:t>
            </a:r>
            <a:r>
              <a:rPr lang="en-US" dirty="0" smtClean="0"/>
              <a:t> the applet</a:t>
            </a:r>
          </a:p>
          <a:p>
            <a:pPr marL="45720" indent="0" algn="l" rtl="0">
              <a:buNone/>
            </a:pPr>
            <a:endParaRPr lang="en-US" dirty="0" smtClean="0"/>
          </a:p>
          <a:p>
            <a:pPr marL="502920" indent="-457200" algn="l" rtl="0">
              <a:buFont typeface="+mj-lt"/>
              <a:buAutoNum type="arabicPeriod"/>
            </a:pPr>
            <a:endParaRPr lang="en-US" dirty="0" smtClean="0"/>
          </a:p>
          <a:p>
            <a:pPr algn="l" rtl="0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4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 smtClean="0"/>
              <a:t>2. Registration – flow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marL="502920" indent="-457200" algn="l" rtl="0">
              <a:buFont typeface="+mj-lt"/>
              <a:buAutoNum type="arabicPeriod"/>
            </a:pPr>
            <a:r>
              <a:rPr lang="en-US" dirty="0" smtClean="0"/>
              <a:t>SIGMA protocol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 smtClean="0"/>
              <a:t>Applet send s1 to server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 smtClean="0"/>
              <a:t>Server verify s1, and send s2 to applet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 smtClean="0"/>
              <a:t>Applet verify s2, and send s3 to server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 smtClean="0"/>
              <a:t>Server verify s3, and send ACK to applet</a:t>
            </a:r>
          </a:p>
          <a:p>
            <a:pPr marL="502920" indent="-457200" algn="l" rtl="0">
              <a:buFont typeface="+mj-lt"/>
              <a:buAutoNum type="arabicPeriod"/>
            </a:pPr>
            <a:r>
              <a:rPr lang="en-US" dirty="0" smtClean="0"/>
              <a:t>User authentication/identification</a:t>
            </a:r>
            <a:endParaRPr lang="en-US" dirty="0"/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 smtClean="0"/>
              <a:t>Show to client randomly </a:t>
            </a:r>
            <a:r>
              <a:rPr lang="en-US" dirty="0"/>
              <a:t>arranged </a:t>
            </a:r>
            <a:r>
              <a:rPr lang="en-US" dirty="0" smtClean="0"/>
              <a:t>PIN-pad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 smtClean="0"/>
              <a:t>Client enter his identification PIN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 smtClean="0"/>
              <a:t>PIN sent to server, and server authenticate the client identity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 saved on ap</a:t>
            </a:r>
            <a:r>
              <a:rPr lang="en-US" dirty="0" smtClean="0"/>
              <a:t>plet to further communications</a:t>
            </a:r>
            <a:r>
              <a:rPr lang="en-US" dirty="0"/>
              <a:t>.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61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 smtClean="0"/>
              <a:t>2. Registration - details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marL="502920" indent="-457200" algn="l" rtl="0">
              <a:buFont typeface="+mj-lt"/>
              <a:buAutoNum type="arabicPeriod"/>
            </a:pPr>
            <a:r>
              <a:rPr lang="en-US" dirty="0" smtClean="0"/>
              <a:t>SIGMA protocol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 smtClean="0"/>
              <a:t>Key Exchange protocol – based on </a:t>
            </a:r>
            <a:r>
              <a:rPr lang="en-US" dirty="0" err="1"/>
              <a:t>D</a:t>
            </a:r>
            <a:r>
              <a:rPr lang="en-US" dirty="0" err="1" smtClean="0"/>
              <a:t>iffie</a:t>
            </a:r>
            <a:r>
              <a:rPr lang="en-US" dirty="0" smtClean="0"/>
              <a:t> </a:t>
            </a:r>
            <a:r>
              <a:rPr lang="en-US" dirty="0" err="1" smtClean="0"/>
              <a:t>Helman</a:t>
            </a:r>
            <a:endParaRPr lang="en-US" dirty="0" smtClean="0"/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 smtClean="0"/>
              <a:t>Server verify that DAL is valid – EPID.</a:t>
            </a:r>
            <a:endParaRPr lang="en-US" dirty="0"/>
          </a:p>
          <a:p>
            <a:pPr marL="502920" indent="-457200" algn="l" rtl="0">
              <a:buFont typeface="+mj-lt"/>
              <a:buAutoNum type="arabicPeriod"/>
            </a:pPr>
            <a:r>
              <a:rPr lang="en-US" dirty="0" smtClean="0"/>
              <a:t>User authentication/identification</a:t>
            </a:r>
            <a:endParaRPr lang="en-US" dirty="0"/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/>
              <a:t>Performs secure </a:t>
            </a:r>
            <a:r>
              <a:rPr lang="en-US" dirty="0" smtClean="0"/>
              <a:t>user identification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/>
              <a:t>Randomly arranged </a:t>
            </a:r>
            <a:r>
              <a:rPr lang="en-US" dirty="0" smtClean="0"/>
              <a:t>PIN-pad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/>
              <a:t>The key will send to the server at the log-in stage not to identify the </a:t>
            </a:r>
            <a:r>
              <a:rPr lang="en-US" dirty="0" smtClean="0"/>
              <a:t>user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/>
              <a:t>Optionally – no need on </a:t>
            </a:r>
            <a:r>
              <a:rPr lang="en-US" dirty="0" err="1"/>
              <a:t>captcha</a:t>
            </a:r>
            <a:r>
              <a:rPr lang="en-US" dirty="0" smtClean="0"/>
              <a:t>.</a:t>
            </a:r>
            <a:endParaRPr lang="en-US" dirty="0"/>
          </a:p>
          <a:p>
            <a:pPr marL="502920" indent="-457200" algn="l" rtl="0">
              <a:buFont typeface="+mj-lt"/>
              <a:buAutoNum type="arabicPeriod"/>
            </a:pPr>
            <a:r>
              <a:rPr lang="en-US" dirty="0" smtClean="0"/>
              <a:t>First time only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 smtClean="0"/>
              <a:t>Keys and PIN will be saved on server and applet for next connections</a:t>
            </a:r>
          </a:p>
        </p:txBody>
      </p:sp>
    </p:spTree>
    <p:extLst>
      <p:ext uri="{BB962C8B-B14F-4D97-AF65-F5344CB8AC3E}">
        <p14:creationId xmlns:p14="http://schemas.microsoft.com/office/powerpoint/2010/main" val="1115618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 smtClean="0"/>
              <a:t>2. Log in – flow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marL="182880" indent="-457200" algn="l" rtl="0">
              <a:buFont typeface="+mj-lt"/>
              <a:buAutoNum type="arabicPeriod"/>
            </a:pPr>
            <a:r>
              <a:rPr lang="en-US" dirty="0" smtClean="0"/>
              <a:t>Re-identification</a:t>
            </a:r>
          </a:p>
          <a:p>
            <a:pPr marL="720000" lvl="1" indent="-457200" algn="l" rtl="0">
              <a:spcBef>
                <a:spcPts val="1800"/>
              </a:spcBef>
              <a:buFont typeface="+mj-lt"/>
              <a:buAutoNum type="alphaLcParenR"/>
            </a:pPr>
            <a:r>
              <a:rPr lang="en-US" dirty="0" smtClean="0"/>
              <a:t>Applet send PIN to server</a:t>
            </a:r>
          </a:p>
          <a:p>
            <a:pPr marL="720000" lvl="1" indent="-457200" algn="l" rtl="0">
              <a:spcBef>
                <a:spcPts val="1800"/>
              </a:spcBef>
              <a:buFont typeface="+mj-lt"/>
              <a:buAutoNum type="alphaLcParenR"/>
            </a:pPr>
            <a:r>
              <a:rPr lang="en-US" dirty="0" smtClean="0"/>
              <a:t>Server identify the user and send ACK to applets</a:t>
            </a:r>
          </a:p>
          <a:p>
            <a:pPr marL="182880" indent="-457200" algn="l" rtl="0">
              <a:buFont typeface="+mj-lt"/>
              <a:buAutoNum type="arabicPeriod"/>
            </a:pPr>
            <a:r>
              <a:rPr lang="en-US" dirty="0" smtClean="0"/>
              <a:t>Small </a:t>
            </a:r>
            <a:r>
              <a:rPr lang="en-US" dirty="0"/>
              <a:t>other authentication </a:t>
            </a:r>
            <a:r>
              <a:rPr lang="en-US" dirty="0" smtClean="0"/>
              <a:t>– optional</a:t>
            </a:r>
          </a:p>
          <a:p>
            <a:pPr marL="182880" indent="-457200" algn="l" rtl="0">
              <a:buFont typeface="+mj-lt"/>
              <a:buAutoNum type="arabicPeriod"/>
            </a:pPr>
            <a:r>
              <a:rPr lang="en-US" dirty="0" smtClean="0"/>
              <a:t>Send/receive</a:t>
            </a:r>
          </a:p>
          <a:p>
            <a:pPr marL="720000" lvl="1" indent="-457200" algn="l" rtl="0">
              <a:buFont typeface="+mj-lt"/>
              <a:buAutoNum type="alphaLcParenR"/>
            </a:pPr>
            <a:r>
              <a:rPr lang="en-US" dirty="0" smtClean="0"/>
              <a:t>	applet ask server to send the image</a:t>
            </a:r>
          </a:p>
          <a:p>
            <a:pPr marL="720000" lvl="1" indent="-457200" algn="l" rtl="0">
              <a:buFont typeface="+mj-lt"/>
              <a:buAutoNum type="alphaLcParenR"/>
            </a:pPr>
            <a:r>
              <a:rPr lang="en-US" dirty="0" smtClean="0"/>
              <a:t>Server process the </a:t>
            </a:r>
            <a:r>
              <a:rPr lang="en-US" dirty="0" err="1" smtClean="0"/>
              <a:t>imaga</a:t>
            </a:r>
            <a:r>
              <a:rPr lang="en-US" dirty="0" smtClean="0"/>
              <a:t>, and send to applet.</a:t>
            </a:r>
          </a:p>
          <a:p>
            <a:pPr marL="720000" lvl="1" indent="-457200" algn="l" rtl="0">
              <a:buFont typeface="+mj-lt"/>
              <a:buAutoNum type="alphaLcParenR"/>
            </a:pPr>
            <a:r>
              <a:rPr lang="en-US" dirty="0" smtClean="0"/>
              <a:t>Applet show image to screen</a:t>
            </a:r>
          </a:p>
        </p:txBody>
      </p:sp>
    </p:spTree>
    <p:extLst>
      <p:ext uri="{BB962C8B-B14F-4D97-AF65-F5344CB8AC3E}">
        <p14:creationId xmlns:p14="http://schemas.microsoft.com/office/powerpoint/2010/main" val="2821289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Structure</a:t>
            </a:r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3796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עיצוב רצועות כחול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077_TF03417271.potx" id="{6F278D15-03DF-40F9-8F0B-254B8FB984E9}" vid="{2DD84036-2213-47B0-A05E-3766B73D67AA}"/>
    </a:ext>
  </a:extLst>
</a:theme>
</file>

<file path=ppt/theme/theme2.xml><?xml version="1.0" encoding="utf-8"?>
<a:theme xmlns:a="http://schemas.openxmlformats.org/drawingml/2006/main" name="ערכת נושא של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מצגת תוכנית פרוייקט עסקי (מסך רחב)</Template>
  <TotalTime>93</TotalTime>
  <Words>325</Words>
  <Application>Microsoft Office PowerPoint</Application>
  <PresentationFormat>מסך רחב</PresentationFormat>
  <Paragraphs>70</Paragraphs>
  <Slides>8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Tahoma</vt:lpstr>
      <vt:lpstr>Wingdings</vt:lpstr>
      <vt:lpstr>עיצוב רצועות כחול 16x9</vt:lpstr>
      <vt:lpstr>Secure image display</vt:lpstr>
      <vt:lpstr>תיאור הפרוייקט</vt:lpstr>
      <vt:lpstr>שלבים כלליים של ה flow</vt:lpstr>
      <vt:lpstr>1. Init - flow</vt:lpstr>
      <vt:lpstr>2. Registration – flow</vt:lpstr>
      <vt:lpstr>2. Registration - details</vt:lpstr>
      <vt:lpstr>2. Log in – flow</vt:lpstr>
      <vt:lpstr>Structure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image display</dc:title>
  <dc:creator>שילה יגודה</dc:creator>
  <cp:lastModifiedBy>שילה יגודה</cp:lastModifiedBy>
  <cp:revision>10</cp:revision>
  <dcterms:created xsi:type="dcterms:W3CDTF">2019-12-23T07:51:44Z</dcterms:created>
  <dcterms:modified xsi:type="dcterms:W3CDTF">2019-12-23T09:24:53Z</dcterms:modified>
</cp:coreProperties>
</file>