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notesMasterIdLst>
    <p:notesMasterId r:id="rId9"/>
  </p:notesMasterIdLst>
  <p:handoutMasterIdLst>
    <p:handoutMasterId r:id="rId10"/>
  </p:handoutMasterIdLst>
  <p:sldIdLst>
    <p:sldId id="265" r:id="rId2"/>
    <p:sldId id="274" r:id="rId3"/>
    <p:sldId id="289" r:id="rId4"/>
    <p:sldId id="299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542" autoAdjust="0"/>
  </p:normalViewPr>
  <p:slideViewPr>
    <p:cSldViewPr>
      <p:cViewPr varScale="1">
        <p:scale>
          <a:sx n="68" d="100"/>
          <a:sy n="68" d="100"/>
        </p:scale>
        <p:origin x="816" y="66"/>
      </p:cViewPr>
      <p:guideLst>
        <p:guide pos="3840"/>
        <p:guide pos="6816"/>
        <p:guide pos="816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3408286-191C-4A3F-B1AF-BB78D38479F5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24 דצמבר 19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BAE14B8-3CC9-472D-9BC5-A84D80684DE2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44EB51-7437-4ECB-8F53-BD138F55FBF7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FB667E1-E601-4AAF-B95C-B25720D70A60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524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sz="1200" b="0" i="1" u="none" strike="noStrike" kern="1200" baseline="0" noProof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24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284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62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41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2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99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B962-D926-424B-AC00-FE1E0ECB640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A8D9AD5-F248-4919-864A-CFD76CC027D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4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7BC6-D13C-45A2-AF61-CB59F6BA3E10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A8D9AD5-F248-4919-864A-CFD76CC027D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8764-B9AD-4A05-A31E-84CE4FE50E8B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A8D9AD5-F248-4919-864A-CFD76CC027D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5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EF28-7E3D-4A0D-8B1D-EAD0E195C731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6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2186-3A27-43FD-BA50-C25F08521E08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A0ECE5F2-81AA-4605-B028-6FBA391056A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26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AA41-A953-4132-9B44-4E0513AEC4FC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A8D9AD5-F248-4919-864A-CFD76CC027D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43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E4BA-5D86-457F-81D4-527350DD4C7A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A8D9AD5-F248-4919-864A-CFD76CC027D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85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D48FB61-65B6-4A9E-8CC2-7814F08B8B2D}" type="datetime8">
              <a:rPr lang="he-IL" smtClean="0"/>
              <a:pPr algn="l"/>
              <a:t>24 דצמבר 19</a:t>
            </a:fld>
            <a:endParaRPr lang="he-I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29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3E8-9A85-485B-94B7-5D103837E152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A8D9AD5-F248-4919-864A-CFD76CC027D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83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574E-2143-4A91-B2C8-A980D1F6D781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493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A69999-6F67-4D06-AF2F-1AEEB328493D}" type="datetime8">
              <a:rPr lang="he-IL" smtClean="0"/>
              <a:pPr/>
              <a:t>24 דצמבר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780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en-US"/>
              <a:t>Secure image display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Yishai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Hezi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Shilo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Yagoda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/>
              <a:t>huji</a:t>
            </a:r>
            <a:r>
              <a:rPr lang="en-US" dirty="0"/>
              <a:t> - intel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of the project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/>
              <a:t>General stages of the flow: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b="1" u="sng" dirty="0" err="1"/>
              <a:t>Init</a:t>
            </a:r>
            <a:endParaRPr lang="en-US" b="1" u="sng" dirty="0"/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Connect to server.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Install applet.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b="1" u="sng" dirty="0"/>
              <a:t>Registration</a:t>
            </a:r>
            <a:r>
              <a:rPr lang="en-US" dirty="0"/>
              <a:t> (first time only)</a:t>
            </a:r>
          </a:p>
          <a:p>
            <a:pPr marL="708660" lvl="1" indent="-342900" algn="l" rtl="0">
              <a:buFont typeface="+mj-lt"/>
              <a:buAutoNum type="alphaLcParenR"/>
            </a:pPr>
            <a:r>
              <a:rPr lang="en-US" dirty="0"/>
              <a:t>Sigma protocol.</a:t>
            </a:r>
          </a:p>
          <a:p>
            <a:pPr marL="708660" lvl="1" indent="-342900" algn="l" rtl="0">
              <a:buFont typeface="+mj-lt"/>
              <a:buAutoNum type="alphaLcParenR"/>
            </a:pPr>
            <a:r>
              <a:rPr lang="en-US" dirty="0"/>
              <a:t>User authentication / identification – save on applet.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in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Re-identification. (Small other authentication – optional)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 / receive image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Show image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/>
              <a:t>1. </a:t>
            </a:r>
            <a:r>
              <a:rPr lang="en-US" b="1" dirty="0"/>
              <a:t>Init</a:t>
            </a:r>
            <a:r>
              <a:rPr lang="en-US" dirty="0"/>
              <a:t>  (flow)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The client initializes the host app.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Host app establish connection with the server.</a:t>
            </a:r>
          </a:p>
          <a:p>
            <a:pPr marL="365760" lvl="1" indent="0" algn="l" rtl="0">
              <a:buNone/>
            </a:pPr>
            <a:r>
              <a:rPr lang="en-US" dirty="0"/>
              <a:t>- MVP – local default server.</a:t>
            </a:r>
          </a:p>
          <a:p>
            <a:pPr marL="365760" lvl="1" indent="0" algn="l" rtl="0">
              <a:buNone/>
            </a:pPr>
            <a:r>
              <a:rPr lang="en-US" dirty="0"/>
              <a:t>- Final – connect to remote server.</a:t>
            </a:r>
          </a:p>
          <a:p>
            <a:pPr marL="365760" lvl="1" indent="0" algn="l" rtl="0">
              <a:buNone/>
            </a:pPr>
            <a:r>
              <a:rPr lang="en-US" dirty="0"/>
              <a:t>- Optional – allow user choose server to connect.</a:t>
            </a:r>
          </a:p>
          <a:p>
            <a:pPr marL="685800" lvl="2" indent="0" algn="l" rtl="0">
              <a:buNone/>
            </a:pPr>
            <a:r>
              <a:rPr lang="en-US" dirty="0"/>
              <a:t>Allow the app to be useful for multiple secure tasks with different servers.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Host install applet on DAL platform.</a:t>
            </a:r>
          </a:p>
          <a:p>
            <a:pPr marL="365760" lvl="1" indent="0" algn="l" rtl="0">
              <a:buNone/>
            </a:pPr>
            <a:r>
              <a:rPr lang="en-US" dirty="0"/>
              <a:t>- Initialize JHI service if needed.</a:t>
            </a:r>
          </a:p>
          <a:p>
            <a:pPr marL="365760" lvl="1" indent="0" algn="l" rtl="0">
              <a:buNone/>
            </a:pPr>
            <a:r>
              <a:rPr lang="en-US" dirty="0"/>
              <a:t>- Install applet and initialize the applet.</a:t>
            </a:r>
          </a:p>
          <a:p>
            <a:pPr marL="45720" indent="0" algn="l" rtl="0">
              <a:buNone/>
            </a:pPr>
            <a:endParaRPr lang="en-US" dirty="0"/>
          </a:p>
          <a:p>
            <a:pPr marL="502920" indent="-457200" algn="l" rtl="0">
              <a:buFont typeface="+mj-lt"/>
              <a:buAutoNum type="arabicPeriod"/>
            </a:pPr>
            <a:endParaRPr lang="en-US" dirty="0"/>
          </a:p>
          <a:p>
            <a:pPr algn="l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/>
              <a:t>2. </a:t>
            </a:r>
            <a:r>
              <a:rPr lang="en-US" b="1" dirty="0"/>
              <a:t>Registration</a:t>
            </a:r>
            <a:r>
              <a:rPr lang="en-US" dirty="0"/>
              <a:t>  (flow)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SIGMA protocol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The applet send s1 to server.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Server verify s1 and send s2 to applet.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Applet verify s2 and send s3 to server.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Server verify s3 and send ACK to applet.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User authentication / identification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Show to client randomly arranged PIN-pad.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Client enter his identification PIN.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PIN sent to server, and server authenticate the client identity.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 saved on ap</a:t>
            </a:r>
            <a:r>
              <a:rPr lang="en-US" dirty="0"/>
              <a:t>plet to further communications.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/>
              <a:t>2. </a:t>
            </a:r>
            <a:r>
              <a:rPr lang="en-US" b="1" dirty="0"/>
              <a:t>Registration</a:t>
            </a:r>
            <a:r>
              <a:rPr lang="en-US" dirty="0"/>
              <a:t>  (details)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SIGMA protocol</a:t>
            </a:r>
          </a:p>
          <a:p>
            <a:pPr marL="365760" lvl="1" indent="0" algn="l" rtl="0">
              <a:buNone/>
            </a:pPr>
            <a:r>
              <a:rPr lang="en-US" dirty="0"/>
              <a:t>- Key Exchange protocol – based on Diffie – Helman.</a:t>
            </a:r>
          </a:p>
          <a:p>
            <a:pPr marL="365760" lvl="1" indent="0" algn="l" rtl="0">
              <a:buNone/>
            </a:pPr>
            <a:r>
              <a:rPr lang="en-US" dirty="0"/>
              <a:t>- Server verify that DAL is valid – EPID.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User authentication / identification</a:t>
            </a:r>
          </a:p>
          <a:p>
            <a:pPr marL="365760" lvl="1" indent="0" algn="l" rtl="0">
              <a:buNone/>
            </a:pPr>
            <a:r>
              <a:rPr lang="en-US" dirty="0"/>
              <a:t>- Performs secure user identification</a:t>
            </a:r>
          </a:p>
          <a:p>
            <a:pPr marL="365760" lvl="1" indent="0" algn="l" rtl="0">
              <a:buNone/>
            </a:pPr>
            <a:r>
              <a:rPr lang="en-US" dirty="0"/>
              <a:t>- Randomly arranged PIN-pad</a:t>
            </a:r>
          </a:p>
          <a:p>
            <a:pPr marL="365760" lvl="1" indent="0" algn="l" rtl="0">
              <a:buNone/>
            </a:pPr>
            <a:r>
              <a:rPr lang="en-US" dirty="0"/>
              <a:t>- The key will send to the server at the log-in stage not to identify the user.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US" dirty="0"/>
              <a:t>Optional – no need on captcha.</a:t>
            </a:r>
          </a:p>
          <a:p>
            <a:pPr marL="502920" indent="-457200" algn="l" rtl="0">
              <a:buFont typeface="+mj-lt"/>
              <a:buAutoNum type="arabicPeriod"/>
            </a:pPr>
            <a:r>
              <a:rPr lang="en-US" dirty="0"/>
              <a:t>First time only</a:t>
            </a:r>
          </a:p>
          <a:p>
            <a:pPr marL="365760" lvl="1" indent="0" algn="l" rtl="0">
              <a:buNone/>
            </a:pPr>
            <a:r>
              <a:rPr lang="en-US" dirty="0"/>
              <a:t>- Keys and PIN will be saved on server and applet for next connections</a:t>
            </a:r>
          </a:p>
        </p:txBody>
      </p:sp>
    </p:spTree>
    <p:extLst>
      <p:ext uri="{BB962C8B-B14F-4D97-AF65-F5344CB8AC3E}">
        <p14:creationId xmlns:p14="http://schemas.microsoft.com/office/powerpoint/2010/main" val="11156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0"/>
            <a:r>
              <a:rPr lang="en-US" dirty="0"/>
              <a:t>2. </a:t>
            </a:r>
            <a:r>
              <a:rPr lang="en-US" b="1" dirty="0"/>
              <a:t>Log in  </a:t>
            </a:r>
            <a:r>
              <a:rPr lang="en-US" dirty="0"/>
              <a:t>(flow)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182880" indent="-457200" algn="l" rtl="0">
              <a:buFont typeface="+mj-lt"/>
              <a:buAutoNum type="arabicPeriod"/>
            </a:pPr>
            <a:r>
              <a:rPr lang="en-US" dirty="0"/>
              <a:t>Re-identification</a:t>
            </a:r>
          </a:p>
          <a:p>
            <a:pPr marL="720000" lvl="1" indent="-457200" algn="l" rtl="0">
              <a:spcBef>
                <a:spcPts val="1800"/>
              </a:spcBef>
              <a:buFont typeface="+mj-lt"/>
              <a:buAutoNum type="alphaLcParenR"/>
            </a:pPr>
            <a:r>
              <a:rPr lang="en-US" dirty="0"/>
              <a:t>Applet send PIN to server</a:t>
            </a:r>
          </a:p>
          <a:p>
            <a:pPr marL="720000" lvl="1" indent="-457200" algn="l" rtl="0">
              <a:spcBef>
                <a:spcPts val="1800"/>
              </a:spcBef>
              <a:buFont typeface="+mj-lt"/>
              <a:buAutoNum type="alphaLcParenR"/>
            </a:pPr>
            <a:r>
              <a:rPr lang="en-US" dirty="0"/>
              <a:t>Server identify the user and send ACK to applets</a:t>
            </a:r>
          </a:p>
          <a:p>
            <a:pPr marL="182880" indent="-457200" algn="l" rtl="0">
              <a:buFont typeface="+mj-lt"/>
              <a:buAutoNum type="arabicPeriod"/>
            </a:pPr>
            <a:r>
              <a:rPr lang="en-US" dirty="0"/>
              <a:t>Small other authentication – optional</a:t>
            </a:r>
          </a:p>
          <a:p>
            <a:pPr marL="182880" indent="-457200" algn="l" rtl="0">
              <a:buFont typeface="+mj-lt"/>
              <a:buAutoNum type="arabicPeriod"/>
            </a:pPr>
            <a:r>
              <a:rPr lang="en-US" dirty="0"/>
              <a:t>Send/receive</a:t>
            </a:r>
          </a:p>
          <a:p>
            <a:pPr marL="720000" lvl="1" indent="-457200" algn="l" rtl="0">
              <a:buFont typeface="+mj-lt"/>
              <a:buAutoNum type="alphaLcParenR"/>
            </a:pPr>
            <a:r>
              <a:rPr lang="en-US" dirty="0"/>
              <a:t>	applet ask server to send the image</a:t>
            </a:r>
          </a:p>
          <a:p>
            <a:pPr marL="720000" lvl="1" indent="-457200" algn="l" rtl="0">
              <a:buFont typeface="+mj-lt"/>
              <a:buAutoNum type="alphaLcParenR"/>
            </a:pPr>
            <a:r>
              <a:rPr lang="en-US" dirty="0"/>
              <a:t>Server process the </a:t>
            </a:r>
            <a:r>
              <a:rPr lang="en-US" dirty="0" err="1"/>
              <a:t>imaga</a:t>
            </a:r>
            <a:r>
              <a:rPr lang="en-US" dirty="0"/>
              <a:t> and send to applet.</a:t>
            </a:r>
          </a:p>
          <a:p>
            <a:pPr marL="720000" lvl="1" indent="-457200" algn="l" rtl="0">
              <a:buFont typeface="+mj-lt"/>
              <a:buAutoNum type="alphaLcParenR"/>
            </a:pPr>
            <a:r>
              <a:rPr lang="en-US" dirty="0"/>
              <a:t>Applet show image to screen</a:t>
            </a:r>
          </a:p>
        </p:txBody>
      </p:sp>
    </p:spTree>
    <p:extLst>
      <p:ext uri="{BB962C8B-B14F-4D97-AF65-F5344CB8AC3E}">
        <p14:creationId xmlns:p14="http://schemas.microsoft.com/office/powerpoint/2010/main" val="28212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TM02836342[[fn=יונים]]</Template>
  <TotalTime>166</TotalTime>
  <Words>393</Words>
  <Application>Microsoft Office PowerPoint</Application>
  <PresentationFormat>מסך רחב</PresentationFormat>
  <Paragraphs>69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Tahoma</vt:lpstr>
      <vt:lpstr>Wingdings 3</vt:lpstr>
      <vt:lpstr>יונים</vt:lpstr>
      <vt:lpstr>Secure image display</vt:lpstr>
      <vt:lpstr>Description of the project</vt:lpstr>
      <vt:lpstr>General stages of the flow:</vt:lpstr>
      <vt:lpstr>1. Init  (flow)</vt:lpstr>
      <vt:lpstr>2. Registration  (flow)</vt:lpstr>
      <vt:lpstr>2. Registration  (details)</vt:lpstr>
      <vt:lpstr>2. Log in  (flow)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image display</dc:title>
  <dc:creator>שילה יגודה</dc:creator>
  <cp:lastModifiedBy>Yishai Hazi</cp:lastModifiedBy>
  <cp:revision>15</cp:revision>
  <dcterms:created xsi:type="dcterms:W3CDTF">2019-12-23T07:51:44Z</dcterms:created>
  <dcterms:modified xsi:type="dcterms:W3CDTF">2019-12-24T22:02:49Z</dcterms:modified>
</cp:coreProperties>
</file>