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60"/>
    <a:srgbClr val="969FA7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 snapToGrid="0">
      <p:cViewPr varScale="1">
        <p:scale>
          <a:sx n="114" d="100"/>
          <a:sy n="114" d="100"/>
        </p:scale>
        <p:origin x="1320" y="472"/>
      </p:cViewPr>
      <p:guideLst>
        <p:guide orient="horz" pos="4248"/>
        <p:guide pos="288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93C-BC29-E8AB-460A-A101119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Regression variables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20C358-45C6-AB37-3DB4-A6C65A80191F}"/>
              </a:ext>
            </a:extLst>
          </p:cNvPr>
          <p:cNvSpPr txBox="1">
            <a:spLocks/>
          </p:cNvSpPr>
          <p:nvPr/>
        </p:nvSpPr>
        <p:spPr>
          <a:xfrm>
            <a:off x="457200" y="2071124"/>
            <a:ext cx="8802958" cy="3068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Dependent variable: under-5 mortality rate (under 5 years of age deaths per 1000 live births)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1:  pct of population in urban areas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2 : mean ambient PM2.5 concentration in µg/m³ 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1: log GDP per capita (current US$)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2: pct of primary-school-aged children enrolled in school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3: population density per km²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4: domestic general government health expenditure as pct of GDP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5: number of doctors per 1000 people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 x Predictor 2: interaction term between urbanization pct and PM2.5 concentration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6384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3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9D42-82E7-6BBA-9292-0BCD929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model – Predicting under-5 mortality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DB3C-DE12-F77E-1631-94D7C748CAE3}"/>
              </a:ext>
            </a:extLst>
          </p:cNvPr>
          <p:cNvSpPr txBox="1"/>
          <p:nvPr/>
        </p:nvSpPr>
        <p:spPr>
          <a:xfrm>
            <a:off x="358173" y="5027512"/>
            <a:ext cx="440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Estimator: Fixed effects with entity and time effects (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PanelOLS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Cov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. Estimator: Clustered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Overall R²: 0.52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Observations: 1405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Entities: 164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Time periods: 20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model achieves statistical significance (F-statistic robust p-value &lt; 0.001)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3174FD-1E38-9EA0-764F-692FA62F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6" y="2048927"/>
            <a:ext cx="5144432" cy="2750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72873-7B50-6890-AC00-3678EF70FD0A}"/>
              </a:ext>
            </a:extLst>
          </p:cNvPr>
          <p:cNvSpPr txBox="1"/>
          <p:nvPr/>
        </p:nvSpPr>
        <p:spPr>
          <a:xfrm>
            <a:off x="5990230" y="5189094"/>
            <a:ext cx="58788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percentage point (pp) increase in urbanization is significantly associated with a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0.61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µg/m³ increase in mean ambient PM2.5 concentration is significantly associated with an increase of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0.46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Every pp increase in urbanization above 0% is significantly associated with an additional mitigatory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0.01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 related to mean ambient PM2.5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DCDE-A15C-292F-4E55-C4F97405C141}"/>
              </a:ext>
            </a:extLst>
          </p:cNvPr>
          <p:cNvSpPr txBox="1"/>
          <p:nvPr/>
        </p:nvSpPr>
        <p:spPr>
          <a:xfrm>
            <a:off x="5990229" y="4827236"/>
            <a:ext cx="285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ptos" panose="020B0004020202020204" pitchFamily="34" charset="0"/>
              </a:rPr>
              <a:t>See Appendix for short description of variables</a:t>
            </a:r>
          </a:p>
        </p:txBody>
      </p:sp>
      <p:pic>
        <p:nvPicPr>
          <p:cNvPr id="18" name="Content Placeholder 17" descr="A diagram of a graph&#10;&#10;AI-generated content may be incorrect.">
            <a:extLst>
              <a:ext uri="{FF2B5EF4-FFF2-40B4-BE49-F238E27FC236}">
                <a16:creationId xmlns:a16="http://schemas.microsoft.com/office/drawing/2014/main" id="{F8755917-01E9-8F7D-1A3A-58137D2AD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91" t="6211" r="7978"/>
          <a:stretch/>
        </p:blipFill>
        <p:spPr>
          <a:xfrm>
            <a:off x="434898" y="1981200"/>
            <a:ext cx="3920626" cy="3076868"/>
          </a:xfrm>
        </p:spPr>
      </p:pic>
    </p:spTree>
    <p:extLst>
      <p:ext uri="{BB962C8B-B14F-4D97-AF65-F5344CB8AC3E}">
        <p14:creationId xmlns:p14="http://schemas.microsoft.com/office/powerpoint/2010/main" val="510890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5068</TotalTime>
  <Words>1176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Fixed effects model – Predicting under-5 mortality rate</vt:lpstr>
      <vt:lpstr>Potential Policy and investment Directions</vt:lpstr>
      <vt:lpstr>Appendix - Regression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18</cp:revision>
  <dcterms:created xsi:type="dcterms:W3CDTF">2025-01-08T11:47:07Z</dcterms:created>
  <dcterms:modified xsi:type="dcterms:W3CDTF">2025-03-05T23:49:00Z</dcterms:modified>
</cp:coreProperties>
</file>