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1A3160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5"/>
    <p:restoredTop sz="94719"/>
  </p:normalViewPr>
  <p:slideViewPr>
    <p:cSldViewPr snapToGrid="0">
      <p:cViewPr varScale="1">
        <p:scale>
          <a:sx n="152" d="100"/>
          <a:sy n="152" d="100"/>
        </p:scale>
        <p:origin x="1424" y="168"/>
      </p:cViewPr>
      <p:guideLst>
        <p:guide orient="horz" pos="4248"/>
        <p:guide pos="264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explains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u="sng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u="sng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3671</TotalTime>
  <Words>919</Words>
  <Application>Microsoft Macintosh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Potential Policy and investment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13</cp:revision>
  <dcterms:created xsi:type="dcterms:W3CDTF">2025-01-08T11:47:07Z</dcterms:created>
  <dcterms:modified xsi:type="dcterms:W3CDTF">2025-01-11T01:06:21Z</dcterms:modified>
</cp:coreProperties>
</file>