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17BF4C8-0427-413B-BF18-51D8783DBFA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NFL Combined Data Case Study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B96E41E-AC60-41B2-8B94-85A8AD8B518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10/12/21 23:29:32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rtical Jump" id="10" name="slide10">
            <a:extLst>
              <a:ext uri="{FF2B5EF4-FFF2-40B4-BE49-F238E27FC236}">
                <a16:creationId xmlns:a16="http://schemas.microsoft.com/office/drawing/2014/main" id="{AA2EB3EB-C15A-4D30-BF9A-FAC76D67165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500062"/>
            <a:ext cx="98679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11" name="slide11">
            <a:extLst>
              <a:ext uri="{FF2B5EF4-FFF2-40B4-BE49-F238E27FC236}">
                <a16:creationId xmlns:a16="http://schemas.microsoft.com/office/drawing/2014/main" id="{5EC96C9A-D47B-4EA6-B67B-B95573CD128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12" name="slide12">
            <a:extLst>
              <a:ext uri="{FF2B5EF4-FFF2-40B4-BE49-F238E27FC236}">
                <a16:creationId xmlns:a16="http://schemas.microsoft.com/office/drawing/2014/main" id="{D9250A98-AC74-4107-B5B8-1BF629F4921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13" name="slide13">
            <a:extLst>
              <a:ext uri="{FF2B5EF4-FFF2-40B4-BE49-F238E27FC236}">
                <a16:creationId xmlns:a16="http://schemas.microsoft.com/office/drawing/2014/main" id="{92E6F6F5-3845-4481-AC4B-4AD045612B2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4" name="slide14">
            <a:extLst>
              <a:ext uri="{FF2B5EF4-FFF2-40B4-BE49-F238E27FC236}">
                <a16:creationId xmlns:a16="http://schemas.microsoft.com/office/drawing/2014/main" id="{12DCA947-6D90-46B9-B9C1-DFC4A3CE9C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15" name="slide15">
            <a:extLst>
              <a:ext uri="{FF2B5EF4-FFF2-40B4-BE49-F238E27FC236}">
                <a16:creationId xmlns:a16="http://schemas.microsoft.com/office/drawing/2014/main" id="{8FB28632-F53F-4486-9B37-FD736E990F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ight and Weight by Positions" id="2" name="slide2">
            <a:extLst>
              <a:ext uri="{FF2B5EF4-FFF2-40B4-BE49-F238E27FC236}">
                <a16:creationId xmlns:a16="http://schemas.microsoft.com/office/drawing/2014/main" id="{7F9E2C27-DF2B-40E8-B502-2BA417439C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95250"/>
            <a:ext cx="98679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ss" id="3" name="slide3">
            <a:extLst>
              <a:ext uri="{FF2B5EF4-FFF2-40B4-BE49-F238E27FC236}">
                <a16:creationId xmlns:a16="http://schemas.microsoft.com/office/drawing/2014/main" id="{5B96401D-4EE4-4A13-BA8A-4FCDD2D1B7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38100"/>
            <a:ext cx="98679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ceive" id="4" name="slide4">
            <a:extLst>
              <a:ext uri="{FF2B5EF4-FFF2-40B4-BE49-F238E27FC236}">
                <a16:creationId xmlns:a16="http://schemas.microsoft.com/office/drawing/2014/main" id="{F43B2BFA-AACF-4A5F-9166-1823CA8D3C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63" y="0"/>
            <a:ext cx="97460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ckles" id="5" name="slide5">
            <a:extLst>
              <a:ext uri="{FF2B5EF4-FFF2-40B4-BE49-F238E27FC236}">
                <a16:creationId xmlns:a16="http://schemas.microsoft.com/office/drawing/2014/main" id="{0A2441DF-C27B-41D4-9D6F-E2C468A468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38100"/>
            <a:ext cx="98679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ight" id="6" name="slide6">
            <a:extLst>
              <a:ext uri="{FF2B5EF4-FFF2-40B4-BE49-F238E27FC236}">
                <a16:creationId xmlns:a16="http://schemas.microsoft.com/office/drawing/2014/main" id="{56DC3781-18B5-4A7A-B4A1-DC183FDB99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500062"/>
            <a:ext cx="98679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ight" id="7" name="slide7">
            <a:extLst>
              <a:ext uri="{FF2B5EF4-FFF2-40B4-BE49-F238E27FC236}">
                <a16:creationId xmlns:a16="http://schemas.microsoft.com/office/drawing/2014/main" id="{1129D704-6D8E-4469-8796-E40E9582BD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500062"/>
            <a:ext cx="98679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nch Press" id="8" name="slide8">
            <a:extLst>
              <a:ext uri="{FF2B5EF4-FFF2-40B4-BE49-F238E27FC236}">
                <a16:creationId xmlns:a16="http://schemas.microsoft.com/office/drawing/2014/main" id="{659CFD60-AB35-4B37-A1C3-DD905C2FA1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500062"/>
            <a:ext cx="98679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uttle Time" id="9" name="slide9">
            <a:extLst>
              <a:ext uri="{FF2B5EF4-FFF2-40B4-BE49-F238E27FC236}">
                <a16:creationId xmlns:a16="http://schemas.microsoft.com/office/drawing/2014/main" id="{6D68E894-4708-406F-B18E-63B48349F1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419100"/>
            <a:ext cx="98679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2021-10-13T03:29:32Z</dcterms:created>
  <dcterms:modified xsi:type="dcterms:W3CDTF">2021-10-13T03:29:32Z</dcterms:modified>
</cp:coreProperties>
</file>