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58" r:id="rId4"/>
    <p:sldId id="259" r:id="rId5"/>
    <p:sldId id="260" r:id="rId6"/>
    <p:sldId id="305" r:id="rId7"/>
    <p:sldId id="263" r:id="rId8"/>
    <p:sldId id="264" r:id="rId9"/>
    <p:sldId id="306" r:id="rId10"/>
    <p:sldId id="307" r:id="rId11"/>
    <p:sldId id="262" r:id="rId12"/>
    <p:sldId id="266" r:id="rId13"/>
    <p:sldId id="275" r:id="rId14"/>
    <p:sldId id="308" r:id="rId15"/>
    <p:sldId id="267" r:id="rId16"/>
    <p:sldId id="284" r:id="rId17"/>
  </p:sldIdLst>
  <p:sldSz cx="9144000" cy="5143500" type="screen16x9"/>
  <p:notesSz cx="6858000" cy="9144000"/>
  <p:embeddedFontLst>
    <p:embeddedFont>
      <p:font typeface="Big Shoulders Display" pitchFamily="2" charset="77"/>
      <p:regular r:id="rId19"/>
      <p:bold r:id="rId20"/>
    </p:embeddedFont>
    <p:embeddedFont>
      <p:font typeface="Fira Sans Extra Condensed Medium" panose="020B0603050000020004" pitchFamily="34" charset="0"/>
      <p:regular r:id="rId21"/>
      <p:bold r:id="rId22"/>
      <p:italic r:id="rId23"/>
      <p:boldItalic r:id="rId24"/>
    </p:embeddedFont>
    <p:embeddedFont>
      <p:font typeface="Nunito Sans" pitchFamily="2" charset="77"/>
      <p:regular r:id="rId25"/>
      <p:bold r:id="rId26"/>
      <p:italic r:id="rId27"/>
      <p:boldItalic r:id="rId28"/>
    </p:embeddedFont>
    <p:embeddedFont>
      <p:font typeface="Nunito Sans Light" panose="020F0302020204030204" pitchFamily="34" charset="0"/>
      <p:regular r:id="rId29"/>
      <p:bold r:id="rId30"/>
      <p:italic r:id="rId31"/>
      <p:boldItalic r:id="rId32"/>
    </p:embeddedFont>
    <p:embeddedFont>
      <p:font typeface="Nunito Sans SemiBold" panose="020F0502020204030204" pitchFamily="34" charset="0"/>
      <p:regular r:id="rId33"/>
      <p:bold r:id="rId34"/>
      <p:italic r:id="rId35"/>
      <p:boldItalic r:id="rId36"/>
    </p:embeddedFont>
    <p:embeddedFont>
      <p:font typeface="Roboto Condensed Light" panose="020F0302020204030204"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34D04A-6C96-4B0A-B0E9-D1A99C10665B}">
  <a:tblStyle styleId="{6134D04A-6C96-4B0A-B0E9-D1A99C1066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p:restoredTop sz="82353"/>
  </p:normalViewPr>
  <p:slideViewPr>
    <p:cSldViewPr snapToGrid="0" snapToObjects="1">
      <p:cViewPr varScale="1">
        <p:scale>
          <a:sx n="128" d="100"/>
          <a:sy n="128" d="100"/>
        </p:scale>
        <p:origin x="10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everyone. Fitness and sports are my passion, so this project inspected an NFL combined dataset, explored the different patterns of football players, and hopefully, this can be helpful for future drafting.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 much of a surprise; the three positions also have the highest vertical jumps. They all need to be fast and robust, tackle and break a tackle, jump to catch the ball or intercept it. </a:t>
            </a:r>
            <a:endParaRPr dirty="0"/>
          </a:p>
        </p:txBody>
      </p:sp>
    </p:spTree>
    <p:extLst>
      <p:ext uri="{BB962C8B-B14F-4D97-AF65-F5344CB8AC3E}">
        <p14:creationId xmlns:p14="http://schemas.microsoft.com/office/powerpoint/2010/main" val="3927473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bd6306544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bd6306544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Even those are only preliminary conclusions at this stage; they can be used to find generic body types and physical strengths to help the coaches discover potential talents. Furthermore, they can also be used to make the best use of players' advantages, foster more versatile players like Taysom Hill from the Saints, who is a quarterback and a tight end. His versatility made him a valuable asset. Now let us hope he gets better from last week's concussion.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7592669a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592669a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Regression models are necessary to predict an athlete's potential more precisely. Also, it would be nice to see coaches utilizing more detailed stats like muscle mass, myodynamia, and training data to make better training plans and positions adjustments.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592669a8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592669a8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appendix part included some visualizations that helped.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592669a8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7592669a8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81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7592669a8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7592669a8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592669a8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592669a89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analytics has been a popular topic in NFL for a relatively long time. </a:t>
            </a:r>
          </a:p>
          <a:p>
            <a:pPr marL="0" lvl="0" indent="0" algn="l" rtl="0">
              <a:spcBef>
                <a:spcPts val="0"/>
              </a:spcBef>
              <a:spcAft>
                <a:spcPts val="0"/>
              </a:spcAft>
              <a:buNone/>
            </a:pPr>
            <a:r>
              <a:rPr lang="en-US" altLang="zh-CN" dirty="0"/>
              <a:t>…..</a:t>
            </a:r>
          </a:p>
          <a:p>
            <a:pPr marL="0" lvl="0" indent="0" algn="l" rtl="0">
              <a:spcBef>
                <a:spcPts val="0"/>
              </a:spcBef>
              <a:spcAft>
                <a:spcPts val="0"/>
              </a:spcAft>
              <a:buNone/>
            </a:pPr>
            <a:r>
              <a:rPr lang="en-US" altLang="zh-CN" dirty="0"/>
              <a:t>Now, more and more teams have joined the competition of making the draft an exact science.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presentation will include six parts, introduction, methodology, results, applications, future works, and appendix.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project expects to give NFL team managers and coaches a reason to engage data analytics during the drafting process. The project hypothesizes that, first, different position players have specific physical figures. For example, the most crucial player, the Quarterback, either hands the ball to the running back or passes the ball to a receiver, occasionally runs with the ball. So the Quarterbacks always have a medium height and weight. They need to be tall enough to pass the ball over the defenders, but they cannot be so big that they cannot dodge the tackles. For the defensive side, linebackers are pretty tall, but they are not the heaviest because they need to be solid and fast to shadow RBs, TEs, and sometimes WRs; rush the passer and tackle ball carriers.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second hypothesis is that players' best-suited positions are not necessarily the position they started with; they can be determined according to the draft tests scores.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t>This</a:t>
            </a:r>
            <a:r>
              <a:rPr lang="zh-CN" altLang="en-US" sz="1100" dirty="0"/>
              <a:t> </a:t>
            </a:r>
            <a:r>
              <a:rPr lang="en-US" altLang="zh-CN" sz="1100" dirty="0"/>
              <a:t>project inspected an NFL dataset that includes play data and players' information to prove that different position players have specific physical figures. Further, the project explored the possibility of determining players' best-suited positions according to drafting tests scores. </a:t>
            </a:r>
            <a:endParaRPr lang="en-US" sz="1100" dirty="0"/>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dirty="0"/>
              <a:t>The tools used for this project are mainly Excel and Tableau. Because the dataset includes millions of data points, Python was also used for aggregation.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7592669a8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7592669a8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us take Quarterback as an example of the solution path. For the first step, we checked the height and weight distributions for all positions. All positions have their clusters. Next, let us change the filter to only QB. The purple scatters plots showed all the QBs in the dataset. Finally, let us check the distribution by their match performance. According to the indicators, most top QBs are above 72 inches and weigh between 200 and 240lbs. </a:t>
            </a:r>
            <a:endParaRPr dirty="0"/>
          </a:p>
        </p:txBody>
      </p:sp>
    </p:spTree>
    <p:extLst>
      <p:ext uri="{BB962C8B-B14F-4D97-AF65-F5344CB8AC3E}">
        <p14:creationId xmlns:p14="http://schemas.microsoft.com/office/powerpoint/2010/main" val="3135099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the same method, we got the result for all positions. Here is the summary of five relatively important positions.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Height and weight do not mean everything. So we further inspected the drafting testing scores. Defensive tackle, center, and defensive line topped the bench press repetitions of 225lbs, respectively averaged at 25.36, 24.90, and 24.80 reps.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592669a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592669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the same method, we identified the top scorers for other tests. Defensive back, safety, wide receiver have the shortest shuttle time averagely. </a:t>
            </a:r>
            <a:endParaRPr dirty="0"/>
          </a:p>
        </p:txBody>
      </p:sp>
    </p:spTree>
    <p:extLst>
      <p:ext uri="{BB962C8B-B14F-4D97-AF65-F5344CB8AC3E}">
        <p14:creationId xmlns:p14="http://schemas.microsoft.com/office/powerpoint/2010/main" val="2157532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777375"/>
            <a:ext cx="5400300" cy="126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000"/>
              <a:buNone/>
              <a:defRPr sz="52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2"/>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3" name="Google Shape;43;p12"/>
          <p:cNvSpPr txBox="1">
            <a:spLocks noGrp="1"/>
          </p:cNvSpPr>
          <p:nvPr>
            <p:ph type="subTitle" idx="1"/>
          </p:nvPr>
        </p:nvSpPr>
        <p:spPr>
          <a:xfrm>
            <a:off x="768607" y="3518514"/>
            <a:ext cx="22251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12"/>
          <p:cNvSpPr txBox="1">
            <a:spLocks noGrp="1"/>
          </p:cNvSpPr>
          <p:nvPr>
            <p:ph type="title" idx="2" hasCustomPrompt="1"/>
          </p:nvPr>
        </p:nvSpPr>
        <p:spPr>
          <a:xfrm>
            <a:off x="1493557" y="2722271"/>
            <a:ext cx="775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5" name="Google Shape;45;p12"/>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6" name="Google Shape;46;p12"/>
          <p:cNvSpPr txBox="1">
            <a:spLocks noGrp="1"/>
          </p:cNvSpPr>
          <p:nvPr>
            <p:ph type="subTitle" idx="4"/>
          </p:nvPr>
        </p:nvSpPr>
        <p:spPr>
          <a:xfrm>
            <a:off x="5925453"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12"/>
          <p:cNvSpPr txBox="1">
            <a:spLocks noGrp="1"/>
          </p:cNvSpPr>
          <p:nvPr>
            <p:ph type="title" idx="5" hasCustomPrompt="1"/>
          </p:nvPr>
        </p:nvSpPr>
        <p:spPr>
          <a:xfrm>
            <a:off x="6784353" y="1362663"/>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2"/>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9" name="Google Shape;49;p12"/>
          <p:cNvSpPr txBox="1">
            <a:spLocks noGrp="1"/>
          </p:cNvSpPr>
          <p:nvPr>
            <p:ph type="subTitle" idx="7"/>
          </p:nvPr>
        </p:nvSpPr>
        <p:spPr>
          <a:xfrm>
            <a:off x="3410850"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2"/>
          <p:cNvSpPr txBox="1">
            <a:spLocks noGrp="1"/>
          </p:cNvSpPr>
          <p:nvPr>
            <p:ph type="title" idx="8" hasCustomPrompt="1"/>
          </p:nvPr>
        </p:nvSpPr>
        <p:spPr>
          <a:xfrm>
            <a:off x="4235250"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2"/>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2" name="Google Shape;52;p12"/>
          <p:cNvSpPr txBox="1">
            <a:spLocks noGrp="1"/>
          </p:cNvSpPr>
          <p:nvPr>
            <p:ph type="subTitle" idx="13"/>
          </p:nvPr>
        </p:nvSpPr>
        <p:spPr>
          <a:xfrm>
            <a:off x="5925453"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2"/>
          <p:cNvSpPr txBox="1">
            <a:spLocks noGrp="1"/>
          </p:cNvSpPr>
          <p:nvPr>
            <p:ph type="title" idx="14" hasCustomPrompt="1"/>
          </p:nvPr>
        </p:nvSpPr>
        <p:spPr>
          <a:xfrm>
            <a:off x="6784353" y="2722271"/>
            <a:ext cx="604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2"/>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12"/>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6" name="Google Shape;56;p12"/>
          <p:cNvSpPr txBox="1">
            <a:spLocks noGrp="1"/>
          </p:cNvSpPr>
          <p:nvPr>
            <p:ph type="subTitle" idx="17"/>
          </p:nvPr>
        </p:nvSpPr>
        <p:spPr>
          <a:xfrm>
            <a:off x="720007" y="2133082"/>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2"/>
          <p:cNvSpPr txBox="1">
            <a:spLocks noGrp="1"/>
          </p:cNvSpPr>
          <p:nvPr>
            <p:ph type="title" idx="18" hasCustomPrompt="1"/>
          </p:nvPr>
        </p:nvSpPr>
        <p:spPr>
          <a:xfrm>
            <a:off x="1544407" y="1362663"/>
            <a:ext cx="673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0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12"/>
          <p:cNvSpPr txBox="1">
            <a:spLocks noGrp="1"/>
          </p:cNvSpPr>
          <p:nvPr>
            <p:ph type="subTitle" idx="20"/>
          </p:nvPr>
        </p:nvSpPr>
        <p:spPr>
          <a:xfrm>
            <a:off x="3410850" y="3518514"/>
            <a:ext cx="23223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2"/>
          <p:cNvSpPr txBox="1">
            <a:spLocks noGrp="1"/>
          </p:cNvSpPr>
          <p:nvPr>
            <p:ph type="title" idx="21" hasCustomPrompt="1"/>
          </p:nvPr>
        </p:nvSpPr>
        <p:spPr>
          <a:xfrm>
            <a:off x="4288050" y="2722271"/>
            <a:ext cx="567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lists">
  <p:cSld name="TITLE_AND_TWO_COLUMNS_1">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617552" y="393697"/>
            <a:ext cx="3182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5"/>
          <p:cNvSpPr txBox="1">
            <a:spLocks noGrp="1"/>
          </p:cNvSpPr>
          <p:nvPr>
            <p:ph type="ctrTitle" idx="2"/>
          </p:nvPr>
        </p:nvSpPr>
        <p:spPr>
          <a:xfrm>
            <a:off x="1622705" y="1726225"/>
            <a:ext cx="1379400" cy="54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8" name="Google Shape;78;p15"/>
          <p:cNvSpPr txBox="1">
            <a:spLocks noGrp="1"/>
          </p:cNvSpPr>
          <p:nvPr>
            <p:ph type="subTitle" idx="1"/>
          </p:nvPr>
        </p:nvSpPr>
        <p:spPr>
          <a:xfrm>
            <a:off x="913355" y="2151245"/>
            <a:ext cx="2798100" cy="19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1400"/>
              <a:buChar char="○"/>
              <a:defRPr sz="1100"/>
            </a:lvl2pPr>
            <a:lvl3pPr lvl="2" rtl="0">
              <a:lnSpc>
                <a:spcPct val="100000"/>
              </a:lnSpc>
              <a:spcBef>
                <a:spcPts val="0"/>
              </a:spcBef>
              <a:spcAft>
                <a:spcPts val="0"/>
              </a:spcAft>
              <a:buSzPts val="1400"/>
              <a:buChar char="■"/>
              <a:defRPr sz="1100"/>
            </a:lvl3pPr>
            <a:lvl4pPr lvl="3" rtl="0">
              <a:lnSpc>
                <a:spcPct val="100000"/>
              </a:lnSpc>
              <a:spcBef>
                <a:spcPts val="0"/>
              </a:spcBef>
              <a:spcAft>
                <a:spcPts val="0"/>
              </a:spcAft>
              <a:buSzPts val="1400"/>
              <a:buChar char="●"/>
              <a:defRPr sz="1100"/>
            </a:lvl4pPr>
            <a:lvl5pPr lvl="4" rtl="0">
              <a:lnSpc>
                <a:spcPct val="100000"/>
              </a:lnSpc>
              <a:spcBef>
                <a:spcPts val="0"/>
              </a:spcBef>
              <a:spcAft>
                <a:spcPts val="0"/>
              </a:spcAft>
              <a:buSzPts val="1400"/>
              <a:buChar char="○"/>
              <a:defRPr sz="1100"/>
            </a:lvl5pPr>
            <a:lvl6pPr lvl="5" rtl="0">
              <a:lnSpc>
                <a:spcPct val="100000"/>
              </a:lnSpc>
              <a:spcBef>
                <a:spcPts val="0"/>
              </a:spcBef>
              <a:spcAft>
                <a:spcPts val="0"/>
              </a:spcAft>
              <a:buSzPts val="1400"/>
              <a:buChar char="■"/>
              <a:defRPr sz="1100"/>
            </a:lvl6pPr>
            <a:lvl7pPr lvl="6" rtl="0">
              <a:lnSpc>
                <a:spcPct val="100000"/>
              </a:lnSpc>
              <a:spcBef>
                <a:spcPts val="0"/>
              </a:spcBef>
              <a:spcAft>
                <a:spcPts val="0"/>
              </a:spcAft>
              <a:buSzPts val="1400"/>
              <a:buChar char="●"/>
              <a:defRPr sz="1100"/>
            </a:lvl7pPr>
            <a:lvl8pPr lvl="7" rtl="0">
              <a:lnSpc>
                <a:spcPct val="100000"/>
              </a:lnSpc>
              <a:spcBef>
                <a:spcPts val="0"/>
              </a:spcBef>
              <a:spcAft>
                <a:spcPts val="0"/>
              </a:spcAft>
              <a:buSzPts val="1400"/>
              <a:buChar char="○"/>
              <a:defRPr sz="1100"/>
            </a:lvl8pPr>
            <a:lvl9pPr lvl="8" rtl="0">
              <a:lnSpc>
                <a:spcPct val="100000"/>
              </a:lnSpc>
              <a:spcBef>
                <a:spcPts val="0"/>
              </a:spcBef>
              <a:spcAft>
                <a:spcPts val="0"/>
              </a:spcAft>
              <a:buSzPts val="1400"/>
              <a:buChar char="■"/>
              <a:defRPr sz="1100"/>
            </a:lvl9pPr>
          </a:lstStyle>
          <a:p>
            <a:endParaRPr/>
          </a:p>
        </p:txBody>
      </p:sp>
      <p:sp>
        <p:nvSpPr>
          <p:cNvPr id="79" name="Google Shape;79;p15"/>
          <p:cNvSpPr txBox="1">
            <a:spLocks noGrp="1"/>
          </p:cNvSpPr>
          <p:nvPr>
            <p:ph type="ctrTitle" idx="3"/>
          </p:nvPr>
        </p:nvSpPr>
        <p:spPr>
          <a:xfrm>
            <a:off x="6148860" y="1726225"/>
            <a:ext cx="1379400" cy="54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Google Shape;80;p15"/>
          <p:cNvSpPr txBox="1">
            <a:spLocks noGrp="1"/>
          </p:cNvSpPr>
          <p:nvPr>
            <p:ph type="subTitle" idx="4"/>
          </p:nvPr>
        </p:nvSpPr>
        <p:spPr>
          <a:xfrm>
            <a:off x="5439530" y="2151245"/>
            <a:ext cx="2798100" cy="19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1400"/>
              <a:buChar char="○"/>
              <a:defRPr sz="1100"/>
            </a:lvl2pPr>
            <a:lvl3pPr lvl="2" rtl="0">
              <a:lnSpc>
                <a:spcPct val="100000"/>
              </a:lnSpc>
              <a:spcBef>
                <a:spcPts val="0"/>
              </a:spcBef>
              <a:spcAft>
                <a:spcPts val="0"/>
              </a:spcAft>
              <a:buSzPts val="1400"/>
              <a:buChar char="■"/>
              <a:defRPr sz="1100"/>
            </a:lvl3pPr>
            <a:lvl4pPr lvl="3" rtl="0">
              <a:lnSpc>
                <a:spcPct val="100000"/>
              </a:lnSpc>
              <a:spcBef>
                <a:spcPts val="0"/>
              </a:spcBef>
              <a:spcAft>
                <a:spcPts val="0"/>
              </a:spcAft>
              <a:buSzPts val="1400"/>
              <a:buChar char="●"/>
              <a:defRPr sz="1100"/>
            </a:lvl4pPr>
            <a:lvl5pPr lvl="4" rtl="0">
              <a:lnSpc>
                <a:spcPct val="100000"/>
              </a:lnSpc>
              <a:spcBef>
                <a:spcPts val="0"/>
              </a:spcBef>
              <a:spcAft>
                <a:spcPts val="0"/>
              </a:spcAft>
              <a:buSzPts val="1400"/>
              <a:buChar char="○"/>
              <a:defRPr sz="1100"/>
            </a:lvl5pPr>
            <a:lvl6pPr lvl="5" rtl="0">
              <a:lnSpc>
                <a:spcPct val="100000"/>
              </a:lnSpc>
              <a:spcBef>
                <a:spcPts val="0"/>
              </a:spcBef>
              <a:spcAft>
                <a:spcPts val="0"/>
              </a:spcAft>
              <a:buSzPts val="1400"/>
              <a:buChar char="■"/>
              <a:defRPr sz="1100"/>
            </a:lvl6pPr>
            <a:lvl7pPr lvl="6" rtl="0">
              <a:lnSpc>
                <a:spcPct val="100000"/>
              </a:lnSpc>
              <a:spcBef>
                <a:spcPts val="0"/>
              </a:spcBef>
              <a:spcAft>
                <a:spcPts val="0"/>
              </a:spcAft>
              <a:buSzPts val="1400"/>
              <a:buChar char="●"/>
              <a:defRPr sz="1100"/>
            </a:lvl7pPr>
            <a:lvl8pPr lvl="7" rtl="0">
              <a:lnSpc>
                <a:spcPct val="100000"/>
              </a:lnSpc>
              <a:spcBef>
                <a:spcPts val="0"/>
              </a:spcBef>
              <a:spcAft>
                <a:spcPts val="0"/>
              </a:spcAft>
              <a:buSzPts val="1400"/>
              <a:buChar char="○"/>
              <a:defRPr sz="1100"/>
            </a:lvl8pPr>
            <a:lvl9pPr lvl="8" rtl="0">
              <a:lnSpc>
                <a:spcPct val="100000"/>
              </a:lnSpc>
              <a:spcBef>
                <a:spcPts val="0"/>
              </a:spcBef>
              <a:spcAft>
                <a:spcPts val="0"/>
              </a:spcAft>
              <a:buSzPts val="1400"/>
              <a:buChar char="■"/>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2">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subTitle" idx="1"/>
          </p:nvPr>
        </p:nvSpPr>
        <p:spPr>
          <a:xfrm>
            <a:off x="4586100" y="3086743"/>
            <a:ext cx="21765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3" name="Google Shape;83;p16"/>
          <p:cNvSpPr txBox="1">
            <a:spLocks noGrp="1"/>
          </p:cNvSpPr>
          <p:nvPr>
            <p:ph type="subTitle" idx="2"/>
          </p:nvPr>
        </p:nvSpPr>
        <p:spPr>
          <a:xfrm>
            <a:off x="4055125" y="3381539"/>
            <a:ext cx="2707500" cy="97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4" name="Google Shape;84;p16"/>
          <p:cNvSpPr txBox="1">
            <a:spLocks noGrp="1"/>
          </p:cNvSpPr>
          <p:nvPr>
            <p:ph type="title"/>
          </p:nvPr>
        </p:nvSpPr>
        <p:spPr>
          <a:xfrm>
            <a:off x="623351" y="383374"/>
            <a:ext cx="5231700" cy="94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85" name="Google Shape;85;p16"/>
          <p:cNvSpPr txBox="1">
            <a:spLocks noGrp="1"/>
          </p:cNvSpPr>
          <p:nvPr>
            <p:ph type="subTitle" idx="3"/>
          </p:nvPr>
        </p:nvSpPr>
        <p:spPr>
          <a:xfrm>
            <a:off x="4939800" y="791265"/>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6" name="Google Shape;86;p16"/>
          <p:cNvSpPr txBox="1">
            <a:spLocks noGrp="1"/>
          </p:cNvSpPr>
          <p:nvPr>
            <p:ph type="subTitle" idx="4"/>
          </p:nvPr>
        </p:nvSpPr>
        <p:spPr>
          <a:xfrm>
            <a:off x="4055125" y="1076167"/>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
        <p:nvSpPr>
          <p:cNvPr id="87" name="Google Shape;87;p16"/>
          <p:cNvSpPr txBox="1">
            <a:spLocks noGrp="1"/>
          </p:cNvSpPr>
          <p:nvPr>
            <p:ph type="subTitle" idx="5"/>
          </p:nvPr>
        </p:nvSpPr>
        <p:spPr>
          <a:xfrm>
            <a:off x="4939800" y="1938401"/>
            <a:ext cx="1822800" cy="521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000" b="1">
                <a:solidFill>
                  <a:schemeClr val="lt1"/>
                </a:solidFill>
                <a:latin typeface="Big Shoulders Display"/>
                <a:ea typeface="Big Shoulders Display"/>
                <a:cs typeface="Big Shoulders Display"/>
                <a:sym typeface="Big Shoulders Display"/>
              </a:defRPr>
            </a:lvl1pPr>
            <a:lvl2pPr lvl="1"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2pPr>
            <a:lvl3pPr lvl="2"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3pPr>
            <a:lvl4pPr lvl="3"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4pPr>
            <a:lvl5pPr lvl="4"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5pPr>
            <a:lvl6pPr lvl="5"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6pPr>
            <a:lvl7pPr lvl="6"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7pPr>
            <a:lvl8pPr lvl="7" algn="r" rtl="0">
              <a:spcBef>
                <a:spcPts val="1600"/>
              </a:spcBef>
              <a:spcAft>
                <a:spcPts val="0"/>
              </a:spcAft>
              <a:buNone/>
              <a:defRPr sz="2000" b="1">
                <a:solidFill>
                  <a:schemeClr val="lt1"/>
                </a:solidFill>
                <a:latin typeface="Big Shoulders Display"/>
                <a:ea typeface="Big Shoulders Display"/>
                <a:cs typeface="Big Shoulders Display"/>
                <a:sym typeface="Big Shoulders Display"/>
              </a:defRPr>
            </a:lvl8pPr>
            <a:lvl9pPr lvl="8" algn="r" rtl="0">
              <a:spcBef>
                <a:spcPts val="1600"/>
              </a:spcBef>
              <a:spcAft>
                <a:spcPts val="1600"/>
              </a:spcAft>
              <a:buNone/>
              <a:defRPr sz="2000" b="1">
                <a:solidFill>
                  <a:schemeClr val="lt1"/>
                </a:solidFill>
                <a:latin typeface="Big Shoulders Display"/>
                <a:ea typeface="Big Shoulders Display"/>
                <a:cs typeface="Big Shoulders Display"/>
                <a:sym typeface="Big Shoulders Display"/>
              </a:defRPr>
            </a:lvl9pPr>
          </a:lstStyle>
          <a:p>
            <a:endParaRPr/>
          </a:p>
        </p:txBody>
      </p:sp>
      <p:sp>
        <p:nvSpPr>
          <p:cNvPr id="88" name="Google Shape;88;p16"/>
          <p:cNvSpPr txBox="1">
            <a:spLocks noGrp="1"/>
          </p:cNvSpPr>
          <p:nvPr>
            <p:ph type="subTitle" idx="6"/>
          </p:nvPr>
        </p:nvSpPr>
        <p:spPr>
          <a:xfrm>
            <a:off x="4055125" y="2223303"/>
            <a:ext cx="2707500" cy="940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accent1"/>
                </a:solidFill>
              </a:defRPr>
            </a:lvl1pPr>
            <a:lvl2pPr lvl="1" algn="r" rtl="0">
              <a:lnSpc>
                <a:spcPct val="100000"/>
              </a:lnSpc>
              <a:spcBef>
                <a:spcPts val="1600"/>
              </a:spcBef>
              <a:spcAft>
                <a:spcPts val="0"/>
              </a:spcAft>
              <a:buNone/>
              <a:defRPr sz="1400">
                <a:solidFill>
                  <a:schemeClr val="accent1"/>
                </a:solidFill>
              </a:defRPr>
            </a:lvl2pPr>
            <a:lvl3pPr lvl="2" algn="r" rtl="0">
              <a:lnSpc>
                <a:spcPct val="100000"/>
              </a:lnSpc>
              <a:spcBef>
                <a:spcPts val="1600"/>
              </a:spcBef>
              <a:spcAft>
                <a:spcPts val="0"/>
              </a:spcAft>
              <a:buNone/>
              <a:defRPr sz="1400">
                <a:solidFill>
                  <a:schemeClr val="accent1"/>
                </a:solidFill>
              </a:defRPr>
            </a:lvl3pPr>
            <a:lvl4pPr lvl="3" algn="r" rtl="0">
              <a:lnSpc>
                <a:spcPct val="100000"/>
              </a:lnSpc>
              <a:spcBef>
                <a:spcPts val="1600"/>
              </a:spcBef>
              <a:spcAft>
                <a:spcPts val="0"/>
              </a:spcAft>
              <a:buNone/>
              <a:defRPr sz="1400">
                <a:solidFill>
                  <a:schemeClr val="accent1"/>
                </a:solidFill>
              </a:defRPr>
            </a:lvl4pPr>
            <a:lvl5pPr lvl="4" algn="r" rtl="0">
              <a:lnSpc>
                <a:spcPct val="100000"/>
              </a:lnSpc>
              <a:spcBef>
                <a:spcPts val="1600"/>
              </a:spcBef>
              <a:spcAft>
                <a:spcPts val="0"/>
              </a:spcAft>
              <a:buNone/>
              <a:defRPr sz="1400">
                <a:solidFill>
                  <a:schemeClr val="accent1"/>
                </a:solidFill>
              </a:defRPr>
            </a:lvl5pPr>
            <a:lvl6pPr lvl="5" algn="r" rtl="0">
              <a:lnSpc>
                <a:spcPct val="100000"/>
              </a:lnSpc>
              <a:spcBef>
                <a:spcPts val="1600"/>
              </a:spcBef>
              <a:spcAft>
                <a:spcPts val="0"/>
              </a:spcAft>
              <a:buNone/>
              <a:defRPr sz="1400">
                <a:solidFill>
                  <a:schemeClr val="accent1"/>
                </a:solidFill>
              </a:defRPr>
            </a:lvl6pPr>
            <a:lvl7pPr lvl="6" algn="r" rtl="0">
              <a:lnSpc>
                <a:spcPct val="100000"/>
              </a:lnSpc>
              <a:spcBef>
                <a:spcPts val="1600"/>
              </a:spcBef>
              <a:spcAft>
                <a:spcPts val="0"/>
              </a:spcAft>
              <a:buNone/>
              <a:defRPr sz="1400">
                <a:solidFill>
                  <a:schemeClr val="accent1"/>
                </a:solidFill>
              </a:defRPr>
            </a:lvl7pPr>
            <a:lvl8pPr lvl="7" algn="r" rtl="0">
              <a:lnSpc>
                <a:spcPct val="100000"/>
              </a:lnSpc>
              <a:spcBef>
                <a:spcPts val="1600"/>
              </a:spcBef>
              <a:spcAft>
                <a:spcPts val="0"/>
              </a:spcAft>
              <a:buNone/>
              <a:defRPr sz="1400">
                <a:solidFill>
                  <a:schemeClr val="accent1"/>
                </a:solidFill>
              </a:defRPr>
            </a:lvl8pPr>
            <a:lvl9pPr lvl="8" algn="r" rtl="0">
              <a:lnSpc>
                <a:spcPct val="100000"/>
              </a:lnSpc>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4">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5150576" y="347401"/>
            <a:ext cx="2736600" cy="124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72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5" name="Google Shape;115;p19"/>
          <p:cNvSpPr txBox="1">
            <a:spLocks noGrp="1"/>
          </p:cNvSpPr>
          <p:nvPr>
            <p:ph type="subTitle" idx="1"/>
          </p:nvPr>
        </p:nvSpPr>
        <p:spPr>
          <a:xfrm flipH="1">
            <a:off x="5034176" y="1650000"/>
            <a:ext cx="2969400" cy="34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9"/>
          <p:cNvSpPr txBox="1"/>
          <p:nvPr/>
        </p:nvSpPr>
        <p:spPr>
          <a:xfrm>
            <a:off x="4954526" y="3238425"/>
            <a:ext cx="31287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dk1"/>
                </a:solidFill>
                <a:latin typeface="Nunito Sans Light"/>
                <a:ea typeface="Nunito Sans Light"/>
                <a:cs typeface="Nunito Sans Light"/>
                <a:sym typeface="Nunito Sans Light"/>
              </a:rPr>
              <a:t>CREDITS: This presentation template was created by </a:t>
            </a:r>
            <a:r>
              <a:rPr lang="en" sz="1000">
                <a:solidFill>
                  <a:schemeClr val="dk1"/>
                </a:solidFill>
                <a:uFill>
                  <a:noFill/>
                </a:uFill>
                <a:latin typeface="Nunito Sans"/>
                <a:ea typeface="Nunito Sans"/>
                <a:cs typeface="Nunito Sans"/>
                <a:sym typeface="Nunito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Nunito Sans Light"/>
                <a:ea typeface="Nunito Sans Light"/>
                <a:cs typeface="Nunito Sans Light"/>
                <a:sym typeface="Nunito Sans Light"/>
              </a:rPr>
              <a:t>, including icons by </a:t>
            </a:r>
            <a:r>
              <a:rPr lang="en" sz="1000">
                <a:solidFill>
                  <a:schemeClr val="dk1"/>
                </a:solidFill>
                <a:uFill>
                  <a:noFill/>
                </a:uFill>
                <a:latin typeface="Nunito Sans"/>
                <a:ea typeface="Nunito Sans"/>
                <a:cs typeface="Nunito Sans"/>
                <a:sym typeface="Nunito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Nunito Sans Light"/>
                <a:ea typeface="Nunito Sans Light"/>
                <a:cs typeface="Nunito Sans Light"/>
                <a:sym typeface="Nunito Sans Light"/>
              </a:rPr>
              <a:t>, and infographics &amp; images by </a:t>
            </a:r>
            <a:r>
              <a:rPr lang="en" sz="1000">
                <a:solidFill>
                  <a:schemeClr val="dk1"/>
                </a:solidFill>
                <a:uFill>
                  <a:noFill/>
                </a:uFill>
                <a:latin typeface="Nunito Sans"/>
                <a:ea typeface="Nunito Sans"/>
                <a:cs typeface="Nunito Sans"/>
                <a:sym typeface="Nunito Sans"/>
                <a:hlinkClick r:id="rId5">
                  <a:extLst>
                    <a:ext uri="{A12FA001-AC4F-418D-AE19-62706E023703}">
                      <ahyp:hlinkClr xmlns:ahyp="http://schemas.microsoft.com/office/drawing/2018/hyperlinkcolor" val="tx"/>
                    </a:ext>
                  </a:extLst>
                </a:hlinkClick>
              </a:rPr>
              <a:t>Freepik</a:t>
            </a:r>
            <a:endParaRPr sz="1000">
              <a:solidFill>
                <a:schemeClr val="dk1"/>
              </a:solidFill>
              <a:latin typeface="Nunito Sans Light"/>
              <a:ea typeface="Nunito Sans Light"/>
              <a:cs typeface="Nunito Sans Light"/>
              <a:sym typeface="Nunito Sans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ong list">
  <p:cSld name="CUSTOM_5">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607626" y="395717"/>
            <a:ext cx="43551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
        <p:nvSpPr>
          <p:cNvPr id="121" name="Google Shape;121;p21"/>
          <p:cNvSpPr txBox="1">
            <a:spLocks noGrp="1"/>
          </p:cNvSpPr>
          <p:nvPr>
            <p:ph type="body" idx="1"/>
          </p:nvPr>
        </p:nvSpPr>
        <p:spPr>
          <a:xfrm>
            <a:off x="635976" y="1043725"/>
            <a:ext cx="7788000" cy="3695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Font typeface="Nunito Sans SemiBold"/>
              <a:buAutoNum type="arabicPeriod"/>
              <a:defRPr sz="1200"/>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3">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15278" y="393300"/>
            <a:ext cx="330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424000" y="805850"/>
            <a:ext cx="1804500" cy="9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7" name="Google Shape;17;p4"/>
          <p:cNvSpPr txBox="1">
            <a:spLocks noGrp="1"/>
          </p:cNvSpPr>
          <p:nvPr>
            <p:ph type="subTitle" idx="1"/>
          </p:nvPr>
        </p:nvSpPr>
        <p:spPr>
          <a:xfrm>
            <a:off x="5164800" y="2336943"/>
            <a:ext cx="2322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35521" y="393300"/>
            <a:ext cx="4031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ctrTitle" idx="2"/>
          </p:nvPr>
        </p:nvSpPr>
        <p:spPr>
          <a:xfrm>
            <a:off x="2705628" y="2085875"/>
            <a:ext cx="13794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 name="Google Shape;21;p5"/>
          <p:cNvSpPr txBox="1">
            <a:spLocks noGrp="1"/>
          </p:cNvSpPr>
          <p:nvPr>
            <p:ph type="subTitle" idx="1"/>
          </p:nvPr>
        </p:nvSpPr>
        <p:spPr>
          <a:xfrm>
            <a:off x="1286928" y="1339418"/>
            <a:ext cx="2798100" cy="98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068844" y="2622027"/>
            <a:ext cx="13794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 name="Google Shape;23;p5"/>
          <p:cNvSpPr txBox="1">
            <a:spLocks noGrp="1"/>
          </p:cNvSpPr>
          <p:nvPr>
            <p:ph type="subTitle" idx="4"/>
          </p:nvPr>
        </p:nvSpPr>
        <p:spPr>
          <a:xfrm>
            <a:off x="5068844" y="2971463"/>
            <a:ext cx="2798100" cy="98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926800" y="450150"/>
            <a:ext cx="34731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940900" y="3795275"/>
            <a:ext cx="3262200" cy="200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1400">
                <a:solidFill>
                  <a:schemeClr val="accent1"/>
                </a:solidFill>
              </a:defRPr>
            </a:lvl1pPr>
          </a:lstStyle>
          <a:p>
            <a:endParaRPr/>
          </a:p>
        </p:txBody>
      </p:sp>
      <p:sp>
        <p:nvSpPr>
          <p:cNvPr id="37" name="Google Shape;37;p10"/>
          <p:cNvSpPr txBox="1">
            <a:spLocks noGrp="1"/>
          </p:cNvSpPr>
          <p:nvPr>
            <p:ph type="ctrTitle"/>
          </p:nvPr>
        </p:nvSpPr>
        <p:spPr>
          <a:xfrm>
            <a:off x="624257" y="392332"/>
            <a:ext cx="37299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solidFill>
                  <a:schemeClr val="lt1"/>
                </a:solidFill>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 id="2147483665" r:id="rId13"/>
    <p:sldLayoutId id="2147483667" r:id="rId14"/>
    <p:sldLayoutId id="2147483671" r:id="rId15"/>
    <p:sldLayoutId id="214748367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9"/>
          <p:cNvSpPr txBox="1">
            <a:spLocks noGrp="1"/>
          </p:cNvSpPr>
          <p:nvPr>
            <p:ph type="subTitle" idx="1"/>
          </p:nvPr>
        </p:nvSpPr>
        <p:spPr>
          <a:xfrm flipH="1">
            <a:off x="2167950" y="374076"/>
            <a:ext cx="4808100" cy="24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NFL</a:t>
            </a:r>
            <a:r>
              <a:rPr lang="zh-CN" altLang="en-US" dirty="0"/>
              <a:t> </a:t>
            </a:r>
            <a:r>
              <a:rPr lang="en-US" altLang="zh-CN" dirty="0"/>
              <a:t>Combine</a:t>
            </a:r>
            <a:r>
              <a:rPr lang="zh-CN" altLang="en-US" dirty="0"/>
              <a:t> </a:t>
            </a:r>
            <a:r>
              <a:rPr lang="en-US" altLang="zh-CN" dirty="0"/>
              <a:t>Data</a:t>
            </a:r>
            <a:r>
              <a:rPr lang="zh-CN" altLang="en-US" dirty="0"/>
              <a:t> </a:t>
            </a:r>
            <a:r>
              <a:rPr lang="en-US" altLang="zh-CN" dirty="0"/>
              <a:t>Case</a:t>
            </a:r>
            <a:r>
              <a:rPr lang="zh-CN" altLang="en-US" dirty="0"/>
              <a:t> </a:t>
            </a:r>
            <a:r>
              <a:rPr lang="en-US" altLang="zh-CN" dirty="0"/>
              <a:t>Study</a:t>
            </a:r>
            <a:endParaRPr dirty="0"/>
          </a:p>
        </p:txBody>
      </p:sp>
      <p:grpSp>
        <p:nvGrpSpPr>
          <p:cNvPr id="143" name="Google Shape;143;p29"/>
          <p:cNvGrpSpPr/>
          <p:nvPr/>
        </p:nvGrpSpPr>
        <p:grpSpPr>
          <a:xfrm>
            <a:off x="2586537" y="1860883"/>
            <a:ext cx="3970926" cy="3506948"/>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29"/>
          <p:cNvCxnSpPr>
            <a:stCxn id="141" idx="3"/>
          </p:cNvCxnSpPr>
          <p:nvPr/>
        </p:nvCxnSpPr>
        <p:spPr>
          <a:xfrm>
            <a:off x="1871850" y="1409775"/>
            <a:ext cx="605700" cy="1814700"/>
          </a:xfrm>
          <a:prstGeom prst="curvedConnector4">
            <a:avLst>
              <a:gd name="adj1" fmla="val -39314"/>
              <a:gd name="adj2" fmla="val 67424"/>
            </a:avLst>
          </a:prstGeom>
          <a:noFill/>
          <a:ln w="19050" cap="flat" cmpd="sng">
            <a:solidFill>
              <a:schemeClr val="lt1"/>
            </a:solidFill>
            <a:prstDash val="dash"/>
            <a:round/>
            <a:headEnd type="oval" w="med" len="med"/>
            <a:tailEnd type="triangle" w="med" len="med"/>
          </a:ln>
        </p:spPr>
      </p:cxnSp>
      <p:cxnSp>
        <p:nvCxnSpPr>
          <p:cNvPr id="186" name="Google Shape;186;p29"/>
          <p:cNvCxnSpPr>
            <a:endCxn id="141" idx="1"/>
          </p:cNvCxnSpPr>
          <p:nvPr/>
        </p:nvCxnSpPr>
        <p:spPr>
          <a:xfrm rot="-5400000">
            <a:off x="5929200" y="2084925"/>
            <a:ext cx="2018100" cy="667800"/>
          </a:xfrm>
          <a:prstGeom prst="curvedConnector4">
            <a:avLst>
              <a:gd name="adj1" fmla="val 34332"/>
              <a:gd name="adj2" fmla="val 135658"/>
            </a:avLst>
          </a:prstGeom>
          <a:noFill/>
          <a:ln w="19050" cap="flat" cmpd="sng">
            <a:solidFill>
              <a:schemeClr val="lt1"/>
            </a:solidFill>
            <a:prstDash val="dash"/>
            <a:round/>
            <a:headEnd type="oval" w="med" len="med"/>
            <a:tailEnd type="triangle" w="med" len="med"/>
          </a:ln>
        </p:spPr>
      </p:cxnSp>
      <p:sp>
        <p:nvSpPr>
          <p:cNvPr id="141" name="Google Shape;141;p29"/>
          <p:cNvSpPr txBox="1">
            <a:spLocks noGrp="1"/>
          </p:cNvSpPr>
          <p:nvPr>
            <p:ph type="ctrTitle"/>
          </p:nvPr>
        </p:nvSpPr>
        <p:spPr>
          <a:xfrm flipH="1">
            <a:off x="1871850" y="777375"/>
            <a:ext cx="5400300" cy="12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3600" dirty="0"/>
              <a:t>Physical</a:t>
            </a:r>
            <a:r>
              <a:rPr lang="zh-CN" altLang="en-US" sz="3600" dirty="0"/>
              <a:t> </a:t>
            </a:r>
            <a:r>
              <a:rPr lang="en-US" altLang="zh-CN" sz="3600" dirty="0"/>
              <a:t>Attributes</a:t>
            </a:r>
            <a:r>
              <a:rPr lang="zh-CN" altLang="en-US" sz="3600" dirty="0"/>
              <a:t> </a:t>
            </a:r>
            <a:br>
              <a:rPr lang="en-US" altLang="zh-CN" sz="3600" dirty="0"/>
            </a:br>
            <a:r>
              <a:rPr lang="en-US" altLang="zh-CN" sz="3600" dirty="0"/>
              <a:t>&amp;</a:t>
            </a:r>
            <a:r>
              <a:rPr lang="zh-CN" altLang="en-US" sz="3600" dirty="0"/>
              <a:t> </a:t>
            </a:r>
            <a:br>
              <a:rPr lang="en-US" altLang="zh-CN" sz="3600" dirty="0"/>
            </a:br>
            <a:r>
              <a:rPr lang="en-US" altLang="zh-CN" sz="3600" dirty="0"/>
              <a:t>Players</a:t>
            </a:r>
            <a:r>
              <a:rPr lang="zh-CN" altLang="en-US" sz="3600" dirty="0"/>
              <a:t> </a:t>
            </a:r>
            <a:r>
              <a:rPr lang="en-US" altLang="zh-CN" sz="3600" dirty="0"/>
              <a:t>Drafting</a:t>
            </a:r>
            <a:endParaRPr sz="3600" dirty="0"/>
          </a:p>
        </p:txBody>
      </p:sp>
      <p:sp>
        <p:nvSpPr>
          <p:cNvPr id="48" name="Google Shape;142;p29">
            <a:extLst>
              <a:ext uri="{FF2B5EF4-FFF2-40B4-BE49-F238E27FC236}">
                <a16:creationId xmlns:a16="http://schemas.microsoft.com/office/drawing/2014/main" id="{EE651647-66FD-764D-9D81-44F18D2F8E12}"/>
              </a:ext>
            </a:extLst>
          </p:cNvPr>
          <p:cNvSpPr txBox="1">
            <a:spLocks/>
          </p:cNvSpPr>
          <p:nvPr/>
        </p:nvSpPr>
        <p:spPr>
          <a:xfrm flipH="1">
            <a:off x="1106260" y="3355491"/>
            <a:ext cx="1280155"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Nunito Sans Light"/>
              <a:buNone/>
              <a:defRPr sz="1600" b="0" i="0" u="none" strike="noStrike" cap="none">
                <a:solidFill>
                  <a:schemeClr val="lt1"/>
                </a:solidFill>
                <a:latin typeface="Nunito Sans Light"/>
                <a:ea typeface="Nunito Sans Light"/>
                <a:cs typeface="Nunito Sans Light"/>
                <a:sym typeface="Nunito Sans Light"/>
              </a:defRPr>
            </a:lvl1pPr>
            <a:lvl2pPr marL="914400" marR="0" lvl="1"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2pPr>
            <a:lvl3pPr marL="1371600" marR="0" lvl="2"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9pPr>
          </a:lstStyle>
          <a:p>
            <a:pPr marL="0" indent="0"/>
            <a:r>
              <a:rPr lang="en-US" altLang="zh-CN" dirty="0"/>
              <a:t>Yishu</a:t>
            </a:r>
            <a:r>
              <a:rPr lang="zh-CN" altLang="en-US" dirty="0"/>
              <a:t> </a:t>
            </a:r>
            <a:r>
              <a:rPr lang="en-US" altLang="zh-CN" dirty="0"/>
              <a:t>Dai</a:t>
            </a:r>
            <a:endParaRPr lang="en-US" dirty="0"/>
          </a:p>
        </p:txBody>
      </p:sp>
      <p:sp>
        <p:nvSpPr>
          <p:cNvPr id="49" name="Google Shape;142;p29">
            <a:extLst>
              <a:ext uri="{FF2B5EF4-FFF2-40B4-BE49-F238E27FC236}">
                <a16:creationId xmlns:a16="http://schemas.microsoft.com/office/drawing/2014/main" id="{3845689B-985B-7C4A-82F9-F222BE24AFB8}"/>
              </a:ext>
            </a:extLst>
          </p:cNvPr>
          <p:cNvSpPr txBox="1">
            <a:spLocks/>
          </p:cNvSpPr>
          <p:nvPr/>
        </p:nvSpPr>
        <p:spPr>
          <a:xfrm flipH="1">
            <a:off x="6847218" y="3363552"/>
            <a:ext cx="1563061" cy="24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Nunito Sans Light"/>
              <a:buNone/>
              <a:defRPr sz="1600" b="0" i="0" u="none" strike="noStrike" cap="none">
                <a:solidFill>
                  <a:schemeClr val="lt1"/>
                </a:solidFill>
                <a:latin typeface="Nunito Sans Light"/>
                <a:ea typeface="Nunito Sans Light"/>
                <a:cs typeface="Nunito Sans Light"/>
                <a:sym typeface="Nunito Sans Light"/>
              </a:defRPr>
            </a:lvl1pPr>
            <a:lvl2pPr marL="914400" marR="0" lvl="1"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2pPr>
            <a:lvl3pPr marL="1371600" marR="0" lvl="2"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9pPr>
          </a:lstStyle>
          <a:p>
            <a:pPr marL="0" indent="0"/>
            <a:r>
              <a:rPr lang="en-US" altLang="zh-CN" dirty="0"/>
              <a:t>October</a:t>
            </a:r>
            <a:r>
              <a:rPr lang="zh-CN" altLang="en-US" dirty="0"/>
              <a:t> </a:t>
            </a:r>
            <a:r>
              <a:rPr lang="en-US" altLang="zh-CN" dirty="0"/>
              <a:t>2021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447129" y="230232"/>
            <a:ext cx="7058151" cy="572700"/>
          </a:xfrm>
          <a:prstGeom prst="rect">
            <a:avLst/>
          </a:prstGeom>
        </p:spPr>
        <p:txBody>
          <a:bodyPr spcFirstLastPara="1" wrap="square" lIns="91425" tIns="91425" rIns="91425" bIns="91425" anchor="t" anchorCtr="0">
            <a:noAutofit/>
          </a:bodyPr>
          <a:lstStyle/>
          <a:p>
            <a:r>
              <a:rPr lang="en-US" dirty="0"/>
              <a:t>Highest Vertical Jump</a:t>
            </a:r>
            <a:r>
              <a:rPr lang="zh-CN" altLang="en-US" dirty="0"/>
              <a:t> </a:t>
            </a:r>
            <a:r>
              <a:rPr lang="en-US" dirty="0"/>
              <a:t>by Positions</a:t>
            </a:r>
            <a:r>
              <a:rPr lang="zh-CN" altLang="en-US" dirty="0"/>
              <a:t> </a:t>
            </a:r>
            <a:r>
              <a:rPr lang="en-US" altLang="zh-CN" dirty="0"/>
              <a:t>(Inches)</a:t>
            </a:r>
            <a:endParaRPr lang="en-US" dirty="0">
              <a:effectLst/>
            </a:endParaRPr>
          </a:p>
        </p:txBody>
      </p:sp>
      <p:sp>
        <p:nvSpPr>
          <p:cNvPr id="368" name="Google Shape;368;p37"/>
          <p:cNvSpPr txBox="1"/>
          <p:nvPr/>
        </p:nvSpPr>
        <p:spPr>
          <a:xfrm>
            <a:off x="5634657" y="1459018"/>
            <a:ext cx="1743300" cy="37767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ea typeface="Nunito Sans Light"/>
                <a:cs typeface="Nunito Sans Light"/>
                <a:sym typeface="Nunito Sans Light"/>
              </a:rPr>
              <a:t>3</a:t>
            </a:r>
            <a:r>
              <a:rPr lang="en-US" altLang="zh-CN" sz="1600" b="1" dirty="0">
                <a:solidFill>
                  <a:schemeClr val="accent2"/>
                </a:solidFill>
                <a:latin typeface="Big Shoulders Display"/>
                <a:sym typeface="Nunito Sans Light"/>
              </a:rPr>
              <a:t>5.08</a:t>
            </a:r>
            <a:r>
              <a:rPr lang="zh-CN" altLang="en-US" dirty="0">
                <a:solidFill>
                  <a:schemeClr val="accent1"/>
                </a:solidFill>
                <a:latin typeface="Nunito Sans Light"/>
                <a:ea typeface="Nunito Sans Light"/>
                <a:cs typeface="Nunito Sans Light"/>
                <a:sym typeface="Nunito Sans Light"/>
              </a:rPr>
              <a:t> </a:t>
            </a:r>
            <a:endParaRPr dirty="0">
              <a:solidFill>
                <a:schemeClr val="accent1"/>
              </a:solidFill>
              <a:latin typeface="Nunito Sans Light"/>
              <a:ea typeface="Nunito Sans Light"/>
              <a:cs typeface="Nunito Sans Light"/>
              <a:sym typeface="Nunito Sans Light"/>
            </a:endParaRPr>
          </a:p>
        </p:txBody>
      </p:sp>
      <p:sp>
        <p:nvSpPr>
          <p:cNvPr id="369" name="Google Shape;369;p37"/>
          <p:cNvSpPr txBox="1"/>
          <p:nvPr/>
        </p:nvSpPr>
        <p:spPr>
          <a:xfrm>
            <a:off x="5753284" y="2482895"/>
            <a:ext cx="1634100" cy="861600"/>
          </a:xfrm>
          <a:prstGeom prst="rect">
            <a:avLst/>
          </a:prstGeom>
          <a:noFill/>
          <a:ln>
            <a:noFill/>
          </a:ln>
        </p:spPr>
        <p:txBody>
          <a:bodyPr spcFirstLastPara="1" wrap="square" lIns="0" tIns="6350" rIns="0" bIns="0" anchor="t" anchorCtr="0">
            <a:noAutofit/>
          </a:bodyPr>
          <a:lstStyle/>
          <a:p>
            <a:pPr marL="0" marR="0" lvl="0" indent="0" algn="r" rtl="0">
              <a:spcBef>
                <a:spcPts val="10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ea typeface="Nunito Sans Light"/>
                <a:cs typeface="Nunito Sans Light"/>
                <a:sym typeface="Nunito Sans Light"/>
              </a:rPr>
              <a:t>35.05</a:t>
            </a:r>
            <a:r>
              <a:rPr lang="zh-CN" altLang="en-US" dirty="0">
                <a:solidFill>
                  <a:schemeClr val="accent1"/>
                </a:solidFill>
                <a:latin typeface="Nunito Sans Light"/>
                <a:ea typeface="Nunito Sans Light"/>
                <a:cs typeface="Nunito Sans Light"/>
                <a:sym typeface="Nunito Sans Light"/>
              </a:rPr>
              <a:t> </a:t>
            </a:r>
            <a:endParaRPr dirty="0">
              <a:solidFill>
                <a:schemeClr val="accent1"/>
              </a:solidFill>
              <a:latin typeface="Nunito Sans Light"/>
              <a:ea typeface="Nunito Sans Light"/>
              <a:cs typeface="Nunito Sans Light"/>
              <a:sym typeface="Nunito Sans Light"/>
            </a:endParaRPr>
          </a:p>
        </p:txBody>
      </p:sp>
      <p:sp>
        <p:nvSpPr>
          <p:cNvPr id="370" name="Google Shape;370;p37"/>
          <p:cNvSpPr txBox="1"/>
          <p:nvPr/>
        </p:nvSpPr>
        <p:spPr>
          <a:xfrm>
            <a:off x="5634657" y="3422974"/>
            <a:ext cx="1743300" cy="8616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ea typeface="Nunito Sans Light"/>
                <a:cs typeface="Nunito Sans Light"/>
                <a:sym typeface="Nunito Sans Light"/>
              </a:rPr>
              <a:t>34.38</a:t>
            </a:r>
            <a:endParaRPr sz="1600" b="1" dirty="0">
              <a:solidFill>
                <a:schemeClr val="accent2"/>
              </a:solidFill>
              <a:latin typeface="Big Shoulders Display"/>
              <a:sym typeface="Nunito Sans Light"/>
            </a:endParaRPr>
          </a:p>
        </p:txBody>
      </p:sp>
      <p:sp>
        <p:nvSpPr>
          <p:cNvPr id="371" name="Google Shape;371;p37"/>
          <p:cNvSpPr txBox="1"/>
          <p:nvPr/>
        </p:nvSpPr>
        <p:spPr>
          <a:xfrm>
            <a:off x="5753284" y="995725"/>
            <a:ext cx="16341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Back</a:t>
            </a:r>
            <a:endParaRPr sz="2000" b="1" dirty="0">
              <a:solidFill>
                <a:schemeClr val="lt1"/>
              </a:solidFill>
              <a:latin typeface="Big Shoulders Display"/>
              <a:ea typeface="Big Shoulders Display"/>
              <a:cs typeface="Big Shoulders Display"/>
              <a:sym typeface="Big Shoulders Display"/>
            </a:endParaRPr>
          </a:p>
        </p:txBody>
      </p:sp>
      <p:sp>
        <p:nvSpPr>
          <p:cNvPr id="372" name="Google Shape;372;p37"/>
          <p:cNvSpPr txBox="1"/>
          <p:nvPr/>
        </p:nvSpPr>
        <p:spPr>
          <a:xfrm>
            <a:off x="6498184" y="2031753"/>
            <a:ext cx="889200" cy="447000"/>
          </a:xfrm>
          <a:prstGeom prst="rect">
            <a:avLst/>
          </a:prstGeom>
          <a:noFill/>
          <a:ln>
            <a:noFill/>
          </a:ln>
        </p:spPr>
        <p:txBody>
          <a:bodyPr spcFirstLastPara="1" wrap="square" lIns="0" tIns="6350" rIns="0" bIns="0" anchor="b" anchorCtr="0">
            <a:noAutofit/>
          </a:bodyPr>
          <a:lstStyle/>
          <a:p>
            <a:pPr marL="0" marR="0" lvl="0" indent="0" algn="r" rtl="0">
              <a:spcBef>
                <a:spcPts val="10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Safety</a:t>
            </a:r>
            <a:endParaRPr sz="2000" b="1" dirty="0">
              <a:solidFill>
                <a:schemeClr val="lt1"/>
              </a:solidFill>
              <a:latin typeface="Big Shoulders Display"/>
              <a:ea typeface="Big Shoulders Display"/>
              <a:cs typeface="Big Shoulders Display"/>
              <a:sym typeface="Big Shoulders Display"/>
            </a:endParaRPr>
          </a:p>
        </p:txBody>
      </p:sp>
      <p:sp>
        <p:nvSpPr>
          <p:cNvPr id="373" name="Google Shape;373;p37"/>
          <p:cNvSpPr txBox="1"/>
          <p:nvPr/>
        </p:nvSpPr>
        <p:spPr>
          <a:xfrm>
            <a:off x="5753284" y="3032755"/>
            <a:ext cx="1634100" cy="3654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Wide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Receiver</a:t>
            </a:r>
            <a:endParaRPr sz="2000" b="1" dirty="0">
              <a:solidFill>
                <a:schemeClr val="lt1"/>
              </a:solidFill>
              <a:latin typeface="Big Shoulders Display"/>
              <a:ea typeface="Big Shoulders Display"/>
              <a:cs typeface="Big Shoulders Display"/>
              <a:sym typeface="Big Shoulders Display"/>
            </a:endParaRPr>
          </a:p>
        </p:txBody>
      </p:sp>
      <p:sp>
        <p:nvSpPr>
          <p:cNvPr id="375" name="Google Shape;375;p37"/>
          <p:cNvSpPr txBox="1"/>
          <p:nvPr/>
        </p:nvSpPr>
        <p:spPr>
          <a:xfrm>
            <a:off x="7666002" y="1205750"/>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dirty="0">
                <a:solidFill>
                  <a:schemeClr val="accent1"/>
                </a:solidFill>
                <a:latin typeface="Big Shoulders Display"/>
                <a:ea typeface="Big Shoulders Display"/>
                <a:cs typeface="Big Shoulders Display"/>
                <a:sym typeface="Big Shoulders Display"/>
              </a:rPr>
              <a:t>01</a:t>
            </a:r>
            <a:endParaRPr sz="3000" b="1" dirty="0">
              <a:solidFill>
                <a:schemeClr val="accent1"/>
              </a:solidFill>
              <a:latin typeface="Big Shoulders Display"/>
              <a:ea typeface="Big Shoulders Display"/>
              <a:cs typeface="Big Shoulders Display"/>
              <a:sym typeface="Big Shoulders Display"/>
            </a:endParaRPr>
          </a:p>
        </p:txBody>
      </p:sp>
      <p:sp>
        <p:nvSpPr>
          <p:cNvPr id="376" name="Google Shape;376;p37"/>
          <p:cNvSpPr txBox="1"/>
          <p:nvPr/>
        </p:nvSpPr>
        <p:spPr>
          <a:xfrm>
            <a:off x="7360254" y="2239925"/>
            <a:ext cx="625800" cy="447000"/>
          </a:xfrm>
          <a:prstGeom prst="rect">
            <a:avLst/>
          </a:prstGeom>
          <a:noFill/>
          <a:ln>
            <a:noFill/>
          </a:ln>
        </p:spPr>
        <p:txBody>
          <a:bodyPr spcFirstLastPara="1" wrap="square" lIns="0" tIns="6350" rIns="0" bIns="0" anchor="ctr" anchorCtr="0">
            <a:noAutofit/>
          </a:bodyPr>
          <a:lstStyle/>
          <a:p>
            <a:pPr marL="0" marR="0" lvl="0" indent="0" algn="r" rtl="0">
              <a:lnSpc>
                <a:spcPct val="100000"/>
              </a:lnSpc>
              <a:spcBef>
                <a:spcPts val="0"/>
              </a:spcBef>
              <a:spcAft>
                <a:spcPts val="0"/>
              </a:spcAft>
              <a:buNone/>
            </a:pPr>
            <a:r>
              <a:rPr lang="en" sz="3000" b="1">
                <a:solidFill>
                  <a:schemeClr val="accent2"/>
                </a:solidFill>
                <a:latin typeface="Big Shoulders Display"/>
                <a:ea typeface="Big Shoulders Display"/>
                <a:cs typeface="Big Shoulders Display"/>
                <a:sym typeface="Big Shoulders Display"/>
              </a:rPr>
              <a:t>02</a:t>
            </a:r>
            <a:endParaRPr sz="3000" b="1">
              <a:solidFill>
                <a:schemeClr val="accent2"/>
              </a:solidFill>
              <a:latin typeface="Big Shoulders Display"/>
              <a:ea typeface="Big Shoulders Display"/>
              <a:cs typeface="Big Shoulders Display"/>
              <a:sym typeface="Big Shoulders Display"/>
            </a:endParaRPr>
          </a:p>
        </p:txBody>
      </p:sp>
      <p:sp>
        <p:nvSpPr>
          <p:cNvPr id="377" name="Google Shape;377;p37"/>
          <p:cNvSpPr txBox="1"/>
          <p:nvPr/>
        </p:nvSpPr>
        <p:spPr>
          <a:xfrm>
            <a:off x="7666002" y="3273736"/>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a:solidFill>
                  <a:schemeClr val="accent3"/>
                </a:solidFill>
                <a:latin typeface="Big Shoulders Display"/>
                <a:ea typeface="Big Shoulders Display"/>
                <a:cs typeface="Big Shoulders Display"/>
                <a:sym typeface="Big Shoulders Display"/>
              </a:rPr>
              <a:t>03</a:t>
            </a:r>
            <a:endParaRPr sz="3000" b="1">
              <a:solidFill>
                <a:schemeClr val="accent3"/>
              </a:solidFill>
              <a:latin typeface="Big Shoulders Display"/>
              <a:ea typeface="Big Shoulders Display"/>
              <a:cs typeface="Big Shoulders Display"/>
              <a:sym typeface="Big Shoulders Display"/>
            </a:endParaRPr>
          </a:p>
        </p:txBody>
      </p:sp>
      <p:grpSp>
        <p:nvGrpSpPr>
          <p:cNvPr id="5" name="Group 4">
            <a:extLst>
              <a:ext uri="{FF2B5EF4-FFF2-40B4-BE49-F238E27FC236}">
                <a16:creationId xmlns:a16="http://schemas.microsoft.com/office/drawing/2014/main" id="{03849BD4-972C-6447-8294-733417ABFB86}"/>
              </a:ext>
            </a:extLst>
          </p:cNvPr>
          <p:cNvGrpSpPr>
            <a:grpSpLocks noChangeAspect="1"/>
          </p:cNvGrpSpPr>
          <p:nvPr/>
        </p:nvGrpSpPr>
        <p:grpSpPr>
          <a:xfrm>
            <a:off x="401782" y="958181"/>
            <a:ext cx="5391824" cy="3192662"/>
            <a:chOff x="209320" y="0"/>
            <a:chExt cx="8686434" cy="5143500"/>
          </a:xfrm>
        </p:grpSpPr>
        <p:pic>
          <p:nvPicPr>
            <p:cNvPr id="3" name="Picture 2" descr="Chart, treemap chart&#10;&#10;Description automatically generated">
              <a:extLst>
                <a:ext uri="{FF2B5EF4-FFF2-40B4-BE49-F238E27FC236}">
                  <a16:creationId xmlns:a16="http://schemas.microsoft.com/office/drawing/2014/main" id="{4F3A5F49-3118-9D45-895C-16B851F49EB3}"/>
                </a:ext>
              </a:extLst>
            </p:cNvPr>
            <p:cNvPicPr>
              <a:picLocks noChangeAspect="1"/>
            </p:cNvPicPr>
            <p:nvPr/>
          </p:nvPicPr>
          <p:blipFill>
            <a:blip r:embed="rId3"/>
            <a:stretch>
              <a:fillRect/>
            </a:stretch>
          </p:blipFill>
          <p:spPr>
            <a:xfrm>
              <a:off x="248245" y="0"/>
              <a:ext cx="8647509" cy="5143500"/>
            </a:xfrm>
            <a:prstGeom prst="rect">
              <a:avLst/>
            </a:prstGeom>
          </p:spPr>
        </p:pic>
        <p:sp>
          <p:nvSpPr>
            <p:cNvPr id="4" name="Rectangle 3">
              <a:extLst>
                <a:ext uri="{FF2B5EF4-FFF2-40B4-BE49-F238E27FC236}">
                  <a16:creationId xmlns:a16="http://schemas.microsoft.com/office/drawing/2014/main" id="{F665ED80-9F92-A541-AF2A-BFD6227E9853}"/>
                </a:ext>
              </a:extLst>
            </p:cNvPr>
            <p:cNvSpPr/>
            <p:nvPr/>
          </p:nvSpPr>
          <p:spPr>
            <a:xfrm>
              <a:off x="209320" y="274300"/>
              <a:ext cx="1707615" cy="3625672"/>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39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p:nvPr/>
        </p:nvSpPr>
        <p:spPr>
          <a:xfrm>
            <a:off x="2997328" y="27335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txBox="1">
            <a:spLocks noGrp="1"/>
          </p:cNvSpPr>
          <p:nvPr>
            <p:ph type="title"/>
          </p:nvPr>
        </p:nvSpPr>
        <p:spPr>
          <a:xfrm>
            <a:off x="635521" y="393300"/>
            <a:ext cx="403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Applications</a:t>
            </a:r>
            <a:endParaRPr dirty="0"/>
          </a:p>
        </p:txBody>
      </p:sp>
      <p:sp>
        <p:nvSpPr>
          <p:cNvPr id="315" name="Google Shape;315;p35"/>
          <p:cNvSpPr txBox="1">
            <a:spLocks noGrp="1"/>
          </p:cNvSpPr>
          <p:nvPr>
            <p:ph type="ctrTitle" idx="2"/>
          </p:nvPr>
        </p:nvSpPr>
        <p:spPr>
          <a:xfrm>
            <a:off x="2060154" y="2085875"/>
            <a:ext cx="2024874" cy="31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zh-CN" dirty="0"/>
              <a:t>Draft</a:t>
            </a:r>
            <a:r>
              <a:rPr lang="zh-CN" altLang="en-US" dirty="0"/>
              <a:t> </a:t>
            </a:r>
            <a:r>
              <a:rPr lang="en-US" altLang="zh-CN" dirty="0"/>
              <a:t>Talents</a:t>
            </a:r>
            <a:endParaRPr dirty="0"/>
          </a:p>
        </p:txBody>
      </p:sp>
      <p:sp>
        <p:nvSpPr>
          <p:cNvPr id="316" name="Google Shape;316;p35"/>
          <p:cNvSpPr txBox="1">
            <a:spLocks noGrp="1"/>
          </p:cNvSpPr>
          <p:nvPr>
            <p:ph type="subTitle" idx="1"/>
          </p:nvPr>
        </p:nvSpPr>
        <p:spPr>
          <a:xfrm>
            <a:off x="1286928" y="1339418"/>
            <a:ext cx="2798100" cy="98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zh-CN" dirty="0"/>
              <a:t>Generic</a:t>
            </a:r>
            <a:r>
              <a:rPr lang="zh-CN" altLang="en-US" dirty="0"/>
              <a:t> </a:t>
            </a:r>
            <a:r>
              <a:rPr lang="en-US" altLang="zh-CN" dirty="0"/>
              <a:t>body</a:t>
            </a:r>
            <a:r>
              <a:rPr lang="zh-CN" altLang="en-US" dirty="0"/>
              <a:t> </a:t>
            </a:r>
            <a:r>
              <a:rPr lang="en-US" altLang="zh-CN" dirty="0"/>
              <a:t>types</a:t>
            </a:r>
            <a:r>
              <a:rPr lang="zh-CN" altLang="en-US" dirty="0"/>
              <a:t> </a:t>
            </a:r>
            <a:r>
              <a:rPr lang="en-US" altLang="zh-CN" dirty="0"/>
              <a:t>and</a:t>
            </a:r>
            <a:r>
              <a:rPr lang="zh-CN" altLang="en-US" dirty="0"/>
              <a:t> </a:t>
            </a:r>
            <a:r>
              <a:rPr lang="en-US" altLang="zh-CN" dirty="0"/>
              <a:t>physical</a:t>
            </a:r>
            <a:r>
              <a:rPr lang="zh-CN" altLang="en-US" dirty="0"/>
              <a:t> </a:t>
            </a:r>
            <a:r>
              <a:rPr lang="en-US" altLang="zh-CN" dirty="0"/>
              <a:t>strengths</a:t>
            </a:r>
            <a:r>
              <a:rPr lang="zh-CN" altLang="en-US" dirty="0"/>
              <a:t> </a:t>
            </a:r>
            <a:r>
              <a:rPr lang="en-US" altLang="zh-CN" dirty="0"/>
              <a:t>can</a:t>
            </a:r>
            <a:r>
              <a:rPr lang="zh-CN" altLang="en-US" dirty="0"/>
              <a:t> </a:t>
            </a:r>
            <a:r>
              <a:rPr lang="en-US" altLang="zh-CN" dirty="0"/>
              <a:t>help</a:t>
            </a:r>
            <a:r>
              <a:rPr lang="zh-CN" altLang="en-US" dirty="0"/>
              <a:t> </a:t>
            </a:r>
            <a:r>
              <a:rPr lang="en-US" altLang="zh-CN" dirty="0"/>
              <a:t>the</a:t>
            </a:r>
            <a:r>
              <a:rPr lang="zh-CN" altLang="en-US" dirty="0"/>
              <a:t> </a:t>
            </a:r>
            <a:r>
              <a:rPr lang="en-US" altLang="zh-CN" dirty="0"/>
              <a:t>coaches</a:t>
            </a:r>
            <a:r>
              <a:rPr lang="zh-CN" altLang="en-US" dirty="0"/>
              <a:t> </a:t>
            </a:r>
            <a:r>
              <a:rPr lang="en-US" altLang="zh-CN" dirty="0"/>
              <a:t>discover</a:t>
            </a:r>
            <a:r>
              <a:rPr lang="zh-CN" altLang="en-US" dirty="0"/>
              <a:t> </a:t>
            </a:r>
            <a:r>
              <a:rPr lang="en-US" altLang="zh-CN" dirty="0"/>
              <a:t>potential</a:t>
            </a:r>
            <a:r>
              <a:rPr lang="zh-CN" altLang="en-US" dirty="0"/>
              <a:t> </a:t>
            </a:r>
            <a:r>
              <a:rPr lang="en-US" altLang="zh-CN" dirty="0"/>
              <a:t>talents</a:t>
            </a:r>
            <a:r>
              <a:rPr lang="zh-CN" altLang="en-US" dirty="0"/>
              <a:t> </a:t>
            </a:r>
            <a:endParaRPr dirty="0"/>
          </a:p>
        </p:txBody>
      </p:sp>
      <p:sp>
        <p:nvSpPr>
          <p:cNvPr id="317" name="Google Shape;317;p35"/>
          <p:cNvSpPr txBox="1">
            <a:spLocks noGrp="1"/>
          </p:cNvSpPr>
          <p:nvPr>
            <p:ph type="ctrTitle" idx="3"/>
          </p:nvPr>
        </p:nvSpPr>
        <p:spPr>
          <a:xfrm>
            <a:off x="5068843" y="2622027"/>
            <a:ext cx="2720081" cy="3707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Identify</a:t>
            </a:r>
            <a:r>
              <a:rPr lang="zh-CN" altLang="en-US" dirty="0"/>
              <a:t> </a:t>
            </a:r>
            <a:r>
              <a:rPr lang="en-US" altLang="zh-CN" dirty="0"/>
              <a:t>Versatile</a:t>
            </a:r>
            <a:r>
              <a:rPr lang="zh-CN" altLang="en-US" dirty="0"/>
              <a:t> </a:t>
            </a:r>
            <a:r>
              <a:rPr lang="en-US" altLang="zh-CN" dirty="0"/>
              <a:t>Players</a:t>
            </a:r>
            <a:endParaRPr dirty="0"/>
          </a:p>
        </p:txBody>
      </p:sp>
      <p:sp>
        <p:nvSpPr>
          <p:cNvPr id="318" name="Google Shape;318;p35"/>
          <p:cNvSpPr txBox="1">
            <a:spLocks noGrp="1"/>
          </p:cNvSpPr>
          <p:nvPr>
            <p:ph type="subTitle" idx="4"/>
          </p:nvPr>
        </p:nvSpPr>
        <p:spPr>
          <a:xfrm>
            <a:off x="5068844" y="2971463"/>
            <a:ext cx="2798100" cy="9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Players’</a:t>
            </a:r>
            <a:r>
              <a:rPr lang="zh-CN" altLang="en-US" dirty="0"/>
              <a:t> </a:t>
            </a:r>
            <a:r>
              <a:rPr lang="en-US" altLang="zh-CN" dirty="0"/>
              <a:t>physical</a:t>
            </a:r>
            <a:r>
              <a:rPr lang="zh-CN" altLang="en-US" dirty="0"/>
              <a:t> </a:t>
            </a:r>
            <a:r>
              <a:rPr lang="en-US" altLang="zh-CN" dirty="0"/>
              <a:t>advantages</a:t>
            </a:r>
            <a:r>
              <a:rPr lang="zh-CN" altLang="en-US" dirty="0"/>
              <a:t> </a:t>
            </a:r>
            <a:r>
              <a:rPr lang="en-US" altLang="zh-CN" dirty="0"/>
              <a:t>can</a:t>
            </a:r>
            <a:r>
              <a:rPr lang="zh-CN" altLang="en-US" dirty="0"/>
              <a:t> </a:t>
            </a:r>
            <a:r>
              <a:rPr lang="en-US" altLang="zh-CN" dirty="0"/>
              <a:t>be</a:t>
            </a:r>
            <a:r>
              <a:rPr lang="zh-CN" altLang="en-US" dirty="0"/>
              <a:t> </a:t>
            </a:r>
            <a:r>
              <a:rPr lang="en-US" altLang="zh-CN" dirty="0"/>
              <a:t>fully</a:t>
            </a:r>
            <a:r>
              <a:rPr lang="zh-CN" altLang="en-US" dirty="0"/>
              <a:t> </a:t>
            </a:r>
            <a:r>
              <a:rPr lang="en-US" altLang="zh-CN" dirty="0"/>
              <a:t>utilized,</a:t>
            </a:r>
            <a:r>
              <a:rPr lang="zh-CN" altLang="en-US" dirty="0"/>
              <a:t> </a:t>
            </a:r>
            <a:r>
              <a:rPr lang="en-US" altLang="zh-CN" dirty="0"/>
              <a:t>and</a:t>
            </a:r>
            <a:r>
              <a:rPr lang="zh-CN" altLang="en-US" dirty="0"/>
              <a:t> </a:t>
            </a:r>
            <a:r>
              <a:rPr lang="en-US" altLang="zh-CN" dirty="0"/>
              <a:t>they</a:t>
            </a:r>
            <a:r>
              <a:rPr lang="zh-CN" altLang="en-US" dirty="0"/>
              <a:t> </a:t>
            </a:r>
            <a:r>
              <a:rPr lang="en-US" altLang="zh-CN" dirty="0"/>
              <a:t>can</a:t>
            </a:r>
            <a:r>
              <a:rPr lang="zh-CN" altLang="en-US" dirty="0"/>
              <a:t> </a:t>
            </a:r>
            <a:r>
              <a:rPr lang="en-US" altLang="zh-CN" dirty="0"/>
              <a:t>be</a:t>
            </a:r>
            <a:r>
              <a:rPr lang="zh-CN" altLang="en-US" dirty="0"/>
              <a:t> </a:t>
            </a:r>
            <a:r>
              <a:rPr lang="en-US" altLang="zh-CN" dirty="0"/>
              <a:t>trained</a:t>
            </a:r>
            <a:r>
              <a:rPr lang="zh-CN" altLang="en-US" dirty="0"/>
              <a:t> </a:t>
            </a:r>
            <a:r>
              <a:rPr lang="en-US" altLang="zh-CN" dirty="0"/>
              <a:t>for</a:t>
            </a:r>
            <a:r>
              <a:rPr lang="zh-CN" altLang="en-US" dirty="0"/>
              <a:t> </a:t>
            </a:r>
            <a:r>
              <a:rPr lang="en-US" altLang="zh-CN" dirty="0"/>
              <a:t>multiple</a:t>
            </a:r>
            <a:r>
              <a:rPr lang="zh-CN" altLang="en-US" dirty="0"/>
              <a:t> </a:t>
            </a:r>
            <a:r>
              <a:rPr lang="en-US" altLang="zh-CN" dirty="0"/>
              <a:t>positions.</a:t>
            </a:r>
            <a:r>
              <a:rPr lang="zh-CN" altLang="en-US" dirty="0"/>
              <a:t> </a:t>
            </a:r>
            <a:r>
              <a:rPr lang="en-US" altLang="zh-CN" dirty="0"/>
              <a:t>(Taysom</a:t>
            </a:r>
            <a:r>
              <a:rPr lang="zh-CN" altLang="en-US" dirty="0"/>
              <a:t> </a:t>
            </a:r>
            <a:r>
              <a:rPr lang="en-US" altLang="zh-CN" dirty="0"/>
              <a:t>Hill)</a:t>
            </a:r>
            <a:endParaRPr dirty="0"/>
          </a:p>
        </p:txBody>
      </p:sp>
      <p:sp>
        <p:nvSpPr>
          <p:cNvPr id="319" name="Google Shape;319;p35"/>
          <p:cNvSpPr/>
          <p:nvPr/>
        </p:nvSpPr>
        <p:spPr>
          <a:xfrm>
            <a:off x="4959428" y="1254825"/>
            <a:ext cx="1156200" cy="1156200"/>
          </a:xfrm>
          <a:prstGeom prst="ellipse">
            <a:avLst/>
          </a:prstGeom>
          <a:noFill/>
          <a:ln w="1905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5340360" y="1510814"/>
            <a:ext cx="393304" cy="637633"/>
            <a:chOff x="5233725" y="1812200"/>
            <a:chExt cx="227225" cy="368425"/>
          </a:xfrm>
        </p:grpSpPr>
        <p:sp>
          <p:nvSpPr>
            <p:cNvPr id="321" name="Google Shape;321;p35"/>
            <p:cNvSpPr/>
            <p:nvPr/>
          </p:nvSpPr>
          <p:spPr>
            <a:xfrm>
              <a:off x="5233725" y="1971350"/>
              <a:ext cx="227225" cy="209275"/>
            </a:xfrm>
            <a:custGeom>
              <a:avLst/>
              <a:gdLst/>
              <a:ahLst/>
              <a:cxnLst/>
              <a:rect l="l" t="t" r="r" b="b"/>
              <a:pathLst>
                <a:path w="9089" h="8371" extrusionOk="0">
                  <a:moveTo>
                    <a:pt x="4545" y="0"/>
                  </a:moveTo>
                  <a:cubicBezTo>
                    <a:pt x="4331" y="0"/>
                    <a:pt x="4117" y="111"/>
                    <a:pt x="4013" y="332"/>
                  </a:cubicBezTo>
                  <a:lnTo>
                    <a:pt x="2981" y="2398"/>
                  </a:lnTo>
                  <a:lnTo>
                    <a:pt x="709" y="2752"/>
                  </a:lnTo>
                  <a:cubicBezTo>
                    <a:pt x="207" y="2811"/>
                    <a:pt x="0" y="3430"/>
                    <a:pt x="354" y="3785"/>
                  </a:cubicBezTo>
                  <a:lnTo>
                    <a:pt x="2007" y="5378"/>
                  </a:lnTo>
                  <a:lnTo>
                    <a:pt x="1623" y="7650"/>
                  </a:lnTo>
                  <a:cubicBezTo>
                    <a:pt x="1553" y="8047"/>
                    <a:pt x="1872" y="8371"/>
                    <a:pt x="2227" y="8371"/>
                  </a:cubicBezTo>
                  <a:cubicBezTo>
                    <a:pt x="2321" y="8371"/>
                    <a:pt x="2416" y="8348"/>
                    <a:pt x="2508" y="8299"/>
                  </a:cubicBezTo>
                  <a:lnTo>
                    <a:pt x="4545" y="7207"/>
                  </a:lnTo>
                  <a:lnTo>
                    <a:pt x="6581" y="8299"/>
                  </a:lnTo>
                  <a:cubicBezTo>
                    <a:pt x="6671" y="8338"/>
                    <a:pt x="6766" y="8360"/>
                    <a:pt x="6863" y="8360"/>
                  </a:cubicBezTo>
                  <a:cubicBezTo>
                    <a:pt x="6988" y="8360"/>
                    <a:pt x="7113" y="8323"/>
                    <a:pt x="7230" y="8240"/>
                  </a:cubicBezTo>
                  <a:cubicBezTo>
                    <a:pt x="7407" y="8122"/>
                    <a:pt x="7495" y="7886"/>
                    <a:pt x="7466" y="7650"/>
                  </a:cubicBezTo>
                  <a:lnTo>
                    <a:pt x="7082" y="5378"/>
                  </a:lnTo>
                  <a:lnTo>
                    <a:pt x="8735" y="3785"/>
                  </a:lnTo>
                  <a:cubicBezTo>
                    <a:pt x="9089" y="3430"/>
                    <a:pt x="8882" y="2811"/>
                    <a:pt x="8380" y="2752"/>
                  </a:cubicBezTo>
                  <a:lnTo>
                    <a:pt x="6108" y="2398"/>
                  </a:lnTo>
                  <a:lnTo>
                    <a:pt x="5076" y="332"/>
                  </a:lnTo>
                  <a:cubicBezTo>
                    <a:pt x="4972" y="111"/>
                    <a:pt x="4758" y="0"/>
                    <a:pt x="454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5347325" y="1971525"/>
              <a:ext cx="113625" cy="208825"/>
            </a:xfrm>
            <a:custGeom>
              <a:avLst/>
              <a:gdLst/>
              <a:ahLst/>
              <a:cxnLst/>
              <a:rect l="l" t="t" r="r" b="b"/>
              <a:pathLst>
                <a:path w="4545" h="8353" extrusionOk="0">
                  <a:moveTo>
                    <a:pt x="1" y="1"/>
                  </a:moveTo>
                  <a:lnTo>
                    <a:pt x="1" y="7200"/>
                  </a:lnTo>
                  <a:lnTo>
                    <a:pt x="2037" y="8292"/>
                  </a:lnTo>
                  <a:cubicBezTo>
                    <a:pt x="2127" y="8331"/>
                    <a:pt x="2222" y="8353"/>
                    <a:pt x="2319" y="8353"/>
                  </a:cubicBezTo>
                  <a:cubicBezTo>
                    <a:pt x="2444" y="8353"/>
                    <a:pt x="2569" y="8316"/>
                    <a:pt x="2686" y="8233"/>
                  </a:cubicBezTo>
                  <a:cubicBezTo>
                    <a:pt x="2863" y="8115"/>
                    <a:pt x="2951" y="7879"/>
                    <a:pt x="2922" y="7643"/>
                  </a:cubicBezTo>
                  <a:lnTo>
                    <a:pt x="2538" y="5371"/>
                  </a:lnTo>
                  <a:lnTo>
                    <a:pt x="4191" y="3778"/>
                  </a:lnTo>
                  <a:cubicBezTo>
                    <a:pt x="4545" y="3423"/>
                    <a:pt x="4338" y="2804"/>
                    <a:pt x="3836" y="2745"/>
                  </a:cubicBezTo>
                  <a:lnTo>
                    <a:pt x="1564" y="2391"/>
                  </a:lnTo>
                  <a:lnTo>
                    <a:pt x="561" y="325"/>
                  </a:lnTo>
                  <a:cubicBezTo>
                    <a:pt x="443" y="119"/>
                    <a:pt x="237" y="1"/>
                    <a:pt x="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263225" y="1812200"/>
              <a:ext cx="168225" cy="120250"/>
            </a:xfrm>
            <a:custGeom>
              <a:avLst/>
              <a:gdLst/>
              <a:ahLst/>
              <a:cxnLst/>
              <a:rect l="l" t="t" r="r" b="b"/>
              <a:pathLst>
                <a:path w="6729" h="4810" extrusionOk="0">
                  <a:moveTo>
                    <a:pt x="1328" y="0"/>
                  </a:moveTo>
                  <a:cubicBezTo>
                    <a:pt x="532" y="0"/>
                    <a:pt x="1" y="856"/>
                    <a:pt x="355" y="1593"/>
                  </a:cubicBezTo>
                  <a:lnTo>
                    <a:pt x="2037" y="4810"/>
                  </a:lnTo>
                  <a:lnTo>
                    <a:pt x="4692" y="4810"/>
                  </a:lnTo>
                  <a:lnTo>
                    <a:pt x="6374" y="1623"/>
                  </a:lnTo>
                  <a:cubicBezTo>
                    <a:pt x="6728" y="885"/>
                    <a:pt x="6227" y="0"/>
                    <a:pt x="540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5347325" y="1812200"/>
              <a:ext cx="84125" cy="120250"/>
            </a:xfrm>
            <a:custGeom>
              <a:avLst/>
              <a:gdLst/>
              <a:ahLst/>
              <a:cxnLst/>
              <a:rect l="l" t="t" r="r" b="b"/>
              <a:pathLst>
                <a:path w="3365" h="4810" extrusionOk="0">
                  <a:moveTo>
                    <a:pt x="1" y="0"/>
                  </a:moveTo>
                  <a:lnTo>
                    <a:pt x="1" y="4810"/>
                  </a:lnTo>
                  <a:lnTo>
                    <a:pt x="1328" y="4810"/>
                  </a:lnTo>
                  <a:lnTo>
                    <a:pt x="3010" y="1623"/>
                  </a:lnTo>
                  <a:cubicBezTo>
                    <a:pt x="3364" y="885"/>
                    <a:pt x="2863" y="0"/>
                    <a:pt x="2037"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5336250" y="1812200"/>
              <a:ext cx="22175" cy="120250"/>
            </a:xfrm>
            <a:custGeom>
              <a:avLst/>
              <a:gdLst/>
              <a:ahLst/>
              <a:cxnLst/>
              <a:rect l="l" t="t" r="r" b="b"/>
              <a:pathLst>
                <a:path w="887" h="4810" extrusionOk="0">
                  <a:moveTo>
                    <a:pt x="1" y="0"/>
                  </a:moveTo>
                  <a:lnTo>
                    <a:pt x="1" y="4810"/>
                  </a:lnTo>
                  <a:lnTo>
                    <a:pt x="886" y="4810"/>
                  </a:lnTo>
                  <a:lnTo>
                    <a:pt x="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5289050" y="1906600"/>
              <a:ext cx="101825" cy="86600"/>
            </a:xfrm>
            <a:custGeom>
              <a:avLst/>
              <a:gdLst/>
              <a:ahLst/>
              <a:cxnLst/>
              <a:rect l="l" t="t" r="r" b="b"/>
              <a:pathLst>
                <a:path w="4073" h="3464" extrusionOk="0">
                  <a:moveTo>
                    <a:pt x="2332" y="1"/>
                  </a:moveTo>
                  <a:cubicBezTo>
                    <a:pt x="797" y="1"/>
                    <a:pt x="0" y="1860"/>
                    <a:pt x="1092" y="2952"/>
                  </a:cubicBezTo>
                  <a:cubicBezTo>
                    <a:pt x="1445" y="3305"/>
                    <a:pt x="1879" y="3464"/>
                    <a:pt x="2305" y="3464"/>
                  </a:cubicBezTo>
                  <a:cubicBezTo>
                    <a:pt x="3195" y="3464"/>
                    <a:pt x="4052" y="2770"/>
                    <a:pt x="4072" y="1712"/>
                  </a:cubicBezTo>
                  <a:cubicBezTo>
                    <a:pt x="4072" y="768"/>
                    <a:pt x="3276" y="1"/>
                    <a:pt x="2332" y="1"/>
                  </a:cubicBezTo>
                  <a:close/>
                </a:path>
              </a:pathLst>
            </a:custGeom>
            <a:solidFill>
              <a:srgbClr val="FEEF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5347325" y="1906600"/>
              <a:ext cx="43550" cy="86350"/>
            </a:xfrm>
            <a:custGeom>
              <a:avLst/>
              <a:gdLst/>
              <a:ahLst/>
              <a:cxnLst/>
              <a:rect l="l" t="t" r="r" b="b"/>
              <a:pathLst>
                <a:path w="1742" h="3454" extrusionOk="0">
                  <a:moveTo>
                    <a:pt x="1" y="1"/>
                  </a:moveTo>
                  <a:lnTo>
                    <a:pt x="1" y="3453"/>
                  </a:lnTo>
                  <a:cubicBezTo>
                    <a:pt x="945" y="3453"/>
                    <a:pt x="1712" y="2686"/>
                    <a:pt x="1741" y="1712"/>
                  </a:cubicBezTo>
                  <a:cubicBezTo>
                    <a:pt x="1741" y="768"/>
                    <a:pt x="945" y="1"/>
                    <a:pt x="1"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3399342" y="2992802"/>
            <a:ext cx="352169" cy="637623"/>
            <a:chOff x="6475250" y="2374500"/>
            <a:chExt cx="203625" cy="368675"/>
          </a:xfrm>
        </p:grpSpPr>
        <p:sp>
          <p:nvSpPr>
            <p:cNvPr id="329" name="Google Shape;329;p35"/>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475250" y="2374500"/>
              <a:ext cx="203625" cy="367925"/>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578525" y="2473150"/>
              <a:ext cx="100350" cy="269275"/>
            </a:xfrm>
            <a:custGeom>
              <a:avLst/>
              <a:gdLst/>
              <a:ahLst/>
              <a:cxnLst/>
              <a:rect l="l" t="t" r="r" b="b"/>
              <a:pathLst>
                <a:path w="4014" h="10771" extrusionOk="0">
                  <a:moveTo>
                    <a:pt x="856" y="1225"/>
                  </a:moveTo>
                  <a:cubicBezTo>
                    <a:pt x="1092" y="1225"/>
                    <a:pt x="1328" y="1387"/>
                    <a:pt x="1328" y="1712"/>
                  </a:cubicBezTo>
                  <a:lnTo>
                    <a:pt x="1328" y="3807"/>
                  </a:lnTo>
                  <a:cubicBezTo>
                    <a:pt x="1328" y="4117"/>
                    <a:pt x="1092" y="4272"/>
                    <a:pt x="856" y="4272"/>
                  </a:cubicBezTo>
                  <a:cubicBezTo>
                    <a:pt x="620" y="4272"/>
                    <a:pt x="384" y="4117"/>
                    <a:pt x="384" y="3807"/>
                  </a:cubicBezTo>
                  <a:lnTo>
                    <a:pt x="384" y="1712"/>
                  </a:lnTo>
                  <a:cubicBezTo>
                    <a:pt x="384" y="1387"/>
                    <a:pt x="620" y="1225"/>
                    <a:pt x="856" y="1225"/>
                  </a:cubicBezTo>
                  <a:close/>
                  <a:moveTo>
                    <a:pt x="2686" y="1771"/>
                  </a:moveTo>
                  <a:cubicBezTo>
                    <a:pt x="2936" y="1771"/>
                    <a:pt x="3187" y="1948"/>
                    <a:pt x="3158" y="2302"/>
                  </a:cubicBezTo>
                  <a:lnTo>
                    <a:pt x="3158" y="4397"/>
                  </a:lnTo>
                  <a:cubicBezTo>
                    <a:pt x="3128" y="4692"/>
                    <a:pt x="2900" y="4840"/>
                    <a:pt x="2675" y="4840"/>
                  </a:cubicBezTo>
                  <a:cubicBezTo>
                    <a:pt x="2450" y="4840"/>
                    <a:pt x="2228" y="4692"/>
                    <a:pt x="2213" y="4397"/>
                  </a:cubicBezTo>
                  <a:lnTo>
                    <a:pt x="2213" y="2302"/>
                  </a:lnTo>
                  <a:cubicBezTo>
                    <a:pt x="2184" y="1948"/>
                    <a:pt x="2435" y="1771"/>
                    <a:pt x="2686" y="1771"/>
                  </a:cubicBezTo>
                  <a:close/>
                  <a:moveTo>
                    <a:pt x="0" y="1"/>
                  </a:moveTo>
                  <a:lnTo>
                    <a:pt x="0" y="4840"/>
                  </a:lnTo>
                  <a:cubicBezTo>
                    <a:pt x="248" y="5052"/>
                    <a:pt x="560" y="5159"/>
                    <a:pt x="871" y="5159"/>
                  </a:cubicBezTo>
                  <a:cubicBezTo>
                    <a:pt x="1079" y="5159"/>
                    <a:pt x="1287" y="5111"/>
                    <a:pt x="1476" y="5017"/>
                  </a:cubicBezTo>
                  <a:cubicBezTo>
                    <a:pt x="1724" y="5469"/>
                    <a:pt x="2198" y="5748"/>
                    <a:pt x="2697" y="5748"/>
                  </a:cubicBezTo>
                  <a:cubicBezTo>
                    <a:pt x="2850" y="5748"/>
                    <a:pt x="3006" y="5721"/>
                    <a:pt x="3158" y="5666"/>
                  </a:cubicBezTo>
                  <a:lnTo>
                    <a:pt x="3158" y="8469"/>
                  </a:lnTo>
                  <a:cubicBezTo>
                    <a:pt x="3158" y="9266"/>
                    <a:pt x="2509" y="9915"/>
                    <a:pt x="1712" y="9915"/>
                  </a:cubicBezTo>
                  <a:lnTo>
                    <a:pt x="0" y="9915"/>
                  </a:lnTo>
                  <a:lnTo>
                    <a:pt x="0" y="10771"/>
                  </a:lnTo>
                  <a:lnTo>
                    <a:pt x="1712" y="10771"/>
                  </a:lnTo>
                  <a:cubicBezTo>
                    <a:pt x="2981" y="10771"/>
                    <a:pt x="4013" y="9738"/>
                    <a:pt x="4013" y="8469"/>
                  </a:cubicBezTo>
                  <a:lnTo>
                    <a:pt x="4013" y="4279"/>
                  </a:lnTo>
                  <a:cubicBezTo>
                    <a:pt x="4013" y="4220"/>
                    <a:pt x="4013" y="4191"/>
                    <a:pt x="4013" y="4191"/>
                  </a:cubicBezTo>
                  <a:lnTo>
                    <a:pt x="4013" y="2332"/>
                  </a:lnTo>
                  <a:cubicBezTo>
                    <a:pt x="4013" y="1594"/>
                    <a:pt x="3423" y="1004"/>
                    <a:pt x="2686" y="1004"/>
                  </a:cubicBezTo>
                  <a:cubicBezTo>
                    <a:pt x="2450" y="1004"/>
                    <a:pt x="2243" y="1033"/>
                    <a:pt x="2066" y="1151"/>
                  </a:cubicBezTo>
                  <a:cubicBezTo>
                    <a:pt x="1830" y="679"/>
                    <a:pt x="1387" y="414"/>
                    <a:pt x="856" y="414"/>
                  </a:cubicBezTo>
                  <a:cubicBezTo>
                    <a:pt x="679" y="414"/>
                    <a:pt x="502" y="443"/>
                    <a:pt x="325" y="532"/>
                  </a:cubicBezTo>
                  <a:cubicBezTo>
                    <a:pt x="266" y="325"/>
                    <a:pt x="148" y="148"/>
                    <a:pt x="0" y="1"/>
                  </a:cubicBezTo>
                  <a:close/>
                </a:path>
              </a:pathLst>
            </a:custGeom>
            <a:solidFill>
              <a:srgbClr val="8C4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9"/>
          <p:cNvSpPr txBox="1">
            <a:spLocks noGrp="1"/>
          </p:cNvSpPr>
          <p:nvPr>
            <p:ph type="title"/>
          </p:nvPr>
        </p:nvSpPr>
        <p:spPr>
          <a:xfrm>
            <a:off x="617552" y="393697"/>
            <a:ext cx="3182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Future</a:t>
            </a:r>
            <a:r>
              <a:rPr lang="zh-CN" altLang="en-US" dirty="0"/>
              <a:t> </a:t>
            </a:r>
            <a:r>
              <a:rPr lang="en-US" altLang="zh-CN" dirty="0"/>
              <a:t>Works</a:t>
            </a:r>
            <a:endParaRPr sz="3000" dirty="0"/>
          </a:p>
        </p:txBody>
      </p:sp>
      <p:sp>
        <p:nvSpPr>
          <p:cNvPr id="539" name="Google Shape;539;p39"/>
          <p:cNvSpPr txBox="1">
            <a:spLocks noGrp="1"/>
          </p:cNvSpPr>
          <p:nvPr>
            <p:ph type="ctrTitle" idx="3"/>
          </p:nvPr>
        </p:nvSpPr>
        <p:spPr>
          <a:xfrm>
            <a:off x="1519202" y="1509949"/>
            <a:ext cx="1379400" cy="54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Build</a:t>
            </a:r>
            <a:r>
              <a:rPr lang="zh-CN" altLang="en-US" dirty="0"/>
              <a:t> </a:t>
            </a:r>
            <a:r>
              <a:rPr lang="en-US" altLang="zh-CN" dirty="0"/>
              <a:t>Models</a:t>
            </a:r>
            <a:endParaRPr dirty="0"/>
          </a:p>
        </p:txBody>
      </p:sp>
      <p:sp>
        <p:nvSpPr>
          <p:cNvPr id="540" name="Google Shape;540;p39"/>
          <p:cNvSpPr txBox="1">
            <a:spLocks noGrp="1"/>
          </p:cNvSpPr>
          <p:nvPr>
            <p:ph type="ctrTitle" idx="2"/>
          </p:nvPr>
        </p:nvSpPr>
        <p:spPr>
          <a:xfrm>
            <a:off x="6148860" y="1615847"/>
            <a:ext cx="1379400" cy="54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More</a:t>
            </a:r>
            <a:r>
              <a:rPr lang="zh-CN" altLang="en-US" dirty="0"/>
              <a:t> </a:t>
            </a:r>
            <a:r>
              <a:rPr lang="en-US" altLang="zh-CN" dirty="0"/>
              <a:t>Applications</a:t>
            </a:r>
            <a:endParaRPr dirty="0"/>
          </a:p>
        </p:txBody>
      </p:sp>
      <p:sp>
        <p:nvSpPr>
          <p:cNvPr id="541" name="Google Shape;541;p39"/>
          <p:cNvSpPr txBox="1">
            <a:spLocks noGrp="1"/>
          </p:cNvSpPr>
          <p:nvPr>
            <p:ph type="subTitle" idx="1"/>
          </p:nvPr>
        </p:nvSpPr>
        <p:spPr>
          <a:xfrm>
            <a:off x="5439510" y="2316071"/>
            <a:ext cx="2798100" cy="1927800"/>
          </a:xfrm>
          <a:prstGeom prst="rect">
            <a:avLst/>
          </a:prstGeom>
        </p:spPr>
        <p:txBody>
          <a:bodyPr spcFirstLastPara="1" wrap="square" lIns="91425" tIns="91425" rIns="91425" bIns="91425" anchor="t" anchorCtr="0">
            <a:noAutofit/>
          </a:bodyPr>
          <a:lstStyle/>
          <a:p>
            <a:pPr indent="-186099">
              <a:buClr>
                <a:schemeClr val="accent1"/>
              </a:buClr>
            </a:pPr>
            <a:r>
              <a:rPr lang="en-US" altLang="zh-CN" dirty="0">
                <a:solidFill>
                  <a:schemeClr val="accent1"/>
                </a:solidFill>
              </a:rPr>
              <a:t>Get</a:t>
            </a:r>
            <a:r>
              <a:rPr lang="zh-CN" altLang="en-US" dirty="0">
                <a:solidFill>
                  <a:schemeClr val="accent1"/>
                </a:solidFill>
              </a:rPr>
              <a:t> </a:t>
            </a:r>
            <a:r>
              <a:rPr lang="en-US" altLang="zh-CN" dirty="0">
                <a:solidFill>
                  <a:schemeClr val="accent1"/>
                </a:solidFill>
              </a:rPr>
              <a:t>more</a:t>
            </a:r>
            <a:r>
              <a:rPr lang="zh-CN" altLang="en-US" dirty="0">
                <a:solidFill>
                  <a:schemeClr val="accent1"/>
                </a:solidFill>
              </a:rPr>
              <a:t> </a:t>
            </a:r>
            <a:r>
              <a:rPr lang="en-US" altLang="zh-CN" dirty="0">
                <a:solidFill>
                  <a:schemeClr val="accent1"/>
                </a:solidFill>
              </a:rPr>
              <a:t>detailed</a:t>
            </a:r>
            <a:r>
              <a:rPr lang="zh-CN" altLang="en-US" dirty="0">
                <a:solidFill>
                  <a:schemeClr val="accent1"/>
                </a:solidFill>
              </a:rPr>
              <a:t> </a:t>
            </a:r>
            <a:r>
              <a:rPr lang="en-US" altLang="zh-CN" dirty="0">
                <a:solidFill>
                  <a:schemeClr val="accent1"/>
                </a:solidFill>
              </a:rPr>
              <a:t>stats</a:t>
            </a:r>
            <a:r>
              <a:rPr lang="zh-CN" altLang="en-US" dirty="0">
                <a:solidFill>
                  <a:schemeClr val="accent1"/>
                </a:solidFill>
              </a:rPr>
              <a:t> </a:t>
            </a:r>
            <a:r>
              <a:rPr lang="en-US" altLang="zh-CN" dirty="0">
                <a:solidFill>
                  <a:schemeClr val="accent1"/>
                </a:solidFill>
              </a:rPr>
              <a:t>like</a:t>
            </a:r>
            <a:r>
              <a:rPr lang="zh-CN" altLang="en-US" dirty="0">
                <a:solidFill>
                  <a:schemeClr val="accent1"/>
                </a:solidFill>
              </a:rPr>
              <a:t> </a:t>
            </a:r>
            <a:r>
              <a:rPr lang="en-US" altLang="zh-CN" dirty="0">
                <a:solidFill>
                  <a:schemeClr val="accent1"/>
                </a:solidFill>
              </a:rPr>
              <a:t>muscles</a:t>
            </a:r>
            <a:r>
              <a:rPr lang="zh-CN" altLang="en-US" dirty="0">
                <a:solidFill>
                  <a:schemeClr val="accent1"/>
                </a:solidFill>
              </a:rPr>
              <a:t> </a:t>
            </a:r>
            <a:r>
              <a:rPr lang="en-US" altLang="zh-CN" dirty="0">
                <a:solidFill>
                  <a:schemeClr val="accent1"/>
                </a:solidFill>
              </a:rPr>
              <a:t>mass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myodynamia</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better</a:t>
            </a:r>
            <a:r>
              <a:rPr lang="zh-CN" altLang="en-US" dirty="0">
                <a:solidFill>
                  <a:schemeClr val="accent1"/>
                </a:solidFill>
              </a:rPr>
              <a:t> </a:t>
            </a:r>
            <a:r>
              <a:rPr lang="en-US" altLang="zh-CN" dirty="0">
                <a:solidFill>
                  <a:schemeClr val="accent1"/>
                </a:solidFill>
              </a:rPr>
              <a:t>identify</a:t>
            </a:r>
            <a:r>
              <a:rPr lang="zh-CN" altLang="en-US" dirty="0">
                <a:solidFill>
                  <a:schemeClr val="accent1"/>
                </a:solidFill>
              </a:rPr>
              <a:t> </a:t>
            </a:r>
            <a:r>
              <a:rPr lang="en-US" altLang="zh-CN" dirty="0">
                <a:solidFill>
                  <a:schemeClr val="accent1"/>
                </a:solidFill>
              </a:rPr>
              <a:t>players’</a:t>
            </a:r>
            <a:r>
              <a:rPr lang="zh-CN" altLang="en-US" dirty="0">
                <a:solidFill>
                  <a:schemeClr val="accent1"/>
                </a:solidFill>
              </a:rPr>
              <a:t> </a:t>
            </a:r>
            <a:r>
              <a:rPr lang="en-US" altLang="zh-CN" dirty="0">
                <a:solidFill>
                  <a:schemeClr val="accent1"/>
                </a:solidFill>
              </a:rPr>
              <a:t>physical</a:t>
            </a:r>
            <a:r>
              <a:rPr lang="zh-CN" altLang="en-US" dirty="0">
                <a:solidFill>
                  <a:schemeClr val="accent1"/>
                </a:solidFill>
              </a:rPr>
              <a:t> </a:t>
            </a:r>
            <a:r>
              <a:rPr lang="en-US" altLang="zh-CN" dirty="0">
                <a:solidFill>
                  <a:schemeClr val="accent1"/>
                </a:solidFill>
              </a:rPr>
              <a:t>strength</a:t>
            </a:r>
            <a:r>
              <a:rPr lang="zh-CN" altLang="en-US" dirty="0">
                <a:solidFill>
                  <a:schemeClr val="accent1"/>
                </a:solidFill>
              </a:rPr>
              <a:t> </a:t>
            </a:r>
            <a:r>
              <a:rPr lang="en-US" altLang="zh-CN" dirty="0">
                <a:solidFill>
                  <a:schemeClr val="accent1"/>
                </a:solidFill>
              </a:rPr>
              <a:t>distribution</a:t>
            </a:r>
            <a:endParaRPr dirty="0">
              <a:solidFill>
                <a:schemeClr val="accent1"/>
              </a:solidFill>
            </a:endParaRPr>
          </a:p>
          <a:p>
            <a:pPr marL="457200" lvl="0" indent="-186099" algn="l" rtl="0">
              <a:spcBef>
                <a:spcPts val="0"/>
              </a:spcBef>
              <a:spcAft>
                <a:spcPts val="0"/>
              </a:spcAft>
              <a:buClr>
                <a:schemeClr val="accent1"/>
              </a:buClr>
              <a:buSzPts val="1400"/>
              <a:buChar char="●"/>
            </a:pPr>
            <a:r>
              <a:rPr lang="en-US" altLang="zh-CN" dirty="0">
                <a:solidFill>
                  <a:schemeClr val="accent1"/>
                </a:solidFill>
              </a:rPr>
              <a:t>Use</a:t>
            </a:r>
            <a:r>
              <a:rPr lang="zh-CN" altLang="en-US" dirty="0">
                <a:solidFill>
                  <a:schemeClr val="accent1"/>
                </a:solidFill>
              </a:rPr>
              <a:t> </a:t>
            </a:r>
            <a:r>
              <a:rPr lang="en-US" altLang="zh-CN" dirty="0">
                <a:solidFill>
                  <a:schemeClr val="accent1"/>
                </a:solidFill>
              </a:rPr>
              <a:t>training</a:t>
            </a:r>
            <a:r>
              <a:rPr lang="zh-CN" altLang="en-US" dirty="0">
                <a:solidFill>
                  <a:schemeClr val="accent1"/>
                </a:solidFill>
              </a:rPr>
              <a:t> </a:t>
            </a:r>
            <a:r>
              <a:rPr lang="en-US" altLang="zh-CN" dirty="0">
                <a:solidFill>
                  <a:schemeClr val="accent1"/>
                </a:solidFill>
              </a:rPr>
              <a:t>data</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adjust</a:t>
            </a:r>
            <a:r>
              <a:rPr lang="zh-CN" altLang="en-US" dirty="0">
                <a:solidFill>
                  <a:schemeClr val="accent1"/>
                </a:solidFill>
              </a:rPr>
              <a:t> </a:t>
            </a:r>
            <a:r>
              <a:rPr lang="en-US" altLang="zh-CN" dirty="0">
                <a:solidFill>
                  <a:schemeClr val="accent1"/>
                </a:solidFill>
              </a:rPr>
              <a:t>training</a:t>
            </a:r>
            <a:r>
              <a:rPr lang="zh-CN" altLang="en-US" dirty="0">
                <a:solidFill>
                  <a:schemeClr val="accent1"/>
                </a:solidFill>
              </a:rPr>
              <a:t> </a:t>
            </a:r>
            <a:r>
              <a:rPr lang="en-US" altLang="zh-CN" dirty="0">
                <a:solidFill>
                  <a:schemeClr val="accent1"/>
                </a:solidFill>
              </a:rPr>
              <a:t>plans</a:t>
            </a:r>
            <a:endParaRPr dirty="0">
              <a:solidFill>
                <a:schemeClr val="accent1"/>
              </a:solidFill>
            </a:endParaRPr>
          </a:p>
        </p:txBody>
      </p:sp>
      <p:sp>
        <p:nvSpPr>
          <p:cNvPr id="542" name="Google Shape;542;p39"/>
          <p:cNvSpPr txBox="1">
            <a:spLocks noGrp="1"/>
          </p:cNvSpPr>
          <p:nvPr>
            <p:ph type="subTitle" idx="4"/>
          </p:nvPr>
        </p:nvSpPr>
        <p:spPr>
          <a:xfrm>
            <a:off x="943880" y="2267125"/>
            <a:ext cx="2798100" cy="1927800"/>
          </a:xfrm>
          <a:prstGeom prst="rect">
            <a:avLst/>
          </a:prstGeom>
        </p:spPr>
        <p:txBody>
          <a:bodyPr spcFirstLastPara="1" wrap="square" lIns="91425" tIns="91425" rIns="91425" bIns="91425" anchor="t" anchorCtr="0">
            <a:noAutofit/>
          </a:bodyPr>
          <a:lstStyle/>
          <a:p>
            <a:pPr marL="457200" lvl="0" indent="-186099" algn="l" rtl="0">
              <a:spcBef>
                <a:spcPts val="0"/>
              </a:spcBef>
              <a:spcAft>
                <a:spcPts val="0"/>
              </a:spcAft>
              <a:buClr>
                <a:schemeClr val="accent1"/>
              </a:buClr>
              <a:buSzPts val="1400"/>
              <a:buChar char="●"/>
            </a:pPr>
            <a:r>
              <a:rPr lang="en-US" altLang="zh-CN" dirty="0">
                <a:solidFill>
                  <a:schemeClr val="accent1"/>
                </a:solidFill>
              </a:rPr>
              <a:t>Build</a:t>
            </a:r>
            <a:r>
              <a:rPr lang="zh-CN" altLang="en-US" dirty="0">
                <a:solidFill>
                  <a:schemeClr val="accent1"/>
                </a:solidFill>
              </a:rPr>
              <a:t> </a:t>
            </a:r>
            <a:r>
              <a:rPr lang="en-US" altLang="zh-CN" dirty="0">
                <a:solidFill>
                  <a:schemeClr val="accent1"/>
                </a:solidFill>
              </a:rPr>
              <a:t>more</a:t>
            </a:r>
            <a:r>
              <a:rPr lang="zh-CN" altLang="en-US" dirty="0">
                <a:solidFill>
                  <a:schemeClr val="accent1"/>
                </a:solidFill>
              </a:rPr>
              <a:t> </a:t>
            </a:r>
            <a:r>
              <a:rPr lang="en-US" altLang="zh-CN" dirty="0">
                <a:solidFill>
                  <a:schemeClr val="accent1"/>
                </a:solidFill>
              </a:rPr>
              <a:t>precise</a:t>
            </a:r>
            <a:r>
              <a:rPr lang="zh-CN" altLang="en-US" dirty="0">
                <a:solidFill>
                  <a:schemeClr val="accent1"/>
                </a:solidFill>
              </a:rPr>
              <a:t> </a:t>
            </a:r>
            <a:r>
              <a:rPr lang="en-US" altLang="zh-CN" dirty="0">
                <a:solidFill>
                  <a:schemeClr val="accent1"/>
                </a:solidFill>
              </a:rPr>
              <a:t>regression</a:t>
            </a:r>
            <a:r>
              <a:rPr lang="zh-CN" altLang="en-US" dirty="0">
                <a:solidFill>
                  <a:schemeClr val="accent1"/>
                </a:solidFill>
              </a:rPr>
              <a:t> </a:t>
            </a:r>
            <a:r>
              <a:rPr lang="en-US" altLang="zh-CN" dirty="0">
                <a:solidFill>
                  <a:schemeClr val="accent1"/>
                </a:solidFill>
              </a:rPr>
              <a:t>models</a:t>
            </a:r>
            <a:r>
              <a:rPr lang="zh-CN" altLang="en-US" dirty="0">
                <a:solidFill>
                  <a:schemeClr val="accent1"/>
                </a:solidFill>
              </a:rPr>
              <a:t> </a:t>
            </a:r>
            <a:r>
              <a:rPr lang="en-US" altLang="zh-CN" dirty="0">
                <a:solidFill>
                  <a:schemeClr val="accent1"/>
                </a:solidFill>
              </a:rPr>
              <a:t>for</a:t>
            </a:r>
            <a:r>
              <a:rPr lang="zh-CN" altLang="en-US" dirty="0">
                <a:solidFill>
                  <a:schemeClr val="accent1"/>
                </a:solidFill>
              </a:rPr>
              <a:t> </a:t>
            </a:r>
            <a:r>
              <a:rPr lang="en-US" altLang="zh-CN" dirty="0">
                <a:solidFill>
                  <a:schemeClr val="accent1"/>
                </a:solidFill>
              </a:rPr>
              <a:t>different</a:t>
            </a:r>
            <a:r>
              <a:rPr lang="zh-CN" altLang="en-US" dirty="0">
                <a:solidFill>
                  <a:schemeClr val="accent1"/>
                </a:solidFill>
              </a:rPr>
              <a:t> </a:t>
            </a:r>
            <a:r>
              <a:rPr lang="en-US" altLang="zh-CN" dirty="0">
                <a:solidFill>
                  <a:schemeClr val="accent1"/>
                </a:solidFill>
              </a:rPr>
              <a:t>positions</a:t>
            </a:r>
          </a:p>
          <a:p>
            <a:pPr marL="457200" lvl="0" indent="-186099" algn="l" rtl="0">
              <a:spcBef>
                <a:spcPts val="0"/>
              </a:spcBef>
              <a:spcAft>
                <a:spcPts val="0"/>
              </a:spcAft>
              <a:buClr>
                <a:schemeClr val="accent1"/>
              </a:buClr>
              <a:buSzPts val="1400"/>
              <a:buChar char="●"/>
            </a:pPr>
            <a:endParaRPr dirty="0">
              <a:solidFill>
                <a:schemeClr val="accent1"/>
              </a:solidFill>
            </a:endParaRPr>
          </a:p>
          <a:p>
            <a:pPr marL="271101" lvl="0" indent="0" algn="l" rtl="0">
              <a:spcBef>
                <a:spcPts val="0"/>
              </a:spcBef>
              <a:spcAft>
                <a:spcPts val="0"/>
              </a:spcAft>
              <a:buClr>
                <a:schemeClr val="accent1"/>
              </a:buClr>
              <a:buSzPts val="1400"/>
              <a:buNone/>
            </a:pPr>
            <a:endParaRPr dirty="0">
              <a:solidFill>
                <a:schemeClr val="accent1"/>
              </a:solidFill>
            </a:endParaRPr>
          </a:p>
        </p:txBody>
      </p:sp>
      <p:cxnSp>
        <p:nvCxnSpPr>
          <p:cNvPr id="543" name="Google Shape;543;p39"/>
          <p:cNvCxnSpPr>
            <a:cxnSpLocks/>
          </p:cNvCxnSpPr>
          <p:nvPr/>
        </p:nvCxnSpPr>
        <p:spPr>
          <a:xfrm rot="16200000" flipH="1">
            <a:off x="4564406" y="-817631"/>
            <a:ext cx="15188" cy="4533120"/>
          </a:xfrm>
          <a:prstGeom prst="curvedConnector3">
            <a:avLst>
              <a:gd name="adj1" fmla="val -2955860"/>
            </a:avLst>
          </a:prstGeom>
          <a:noFill/>
          <a:ln w="19050" cap="flat" cmpd="sng">
            <a:solidFill>
              <a:schemeClr val="lt1"/>
            </a:solidFill>
            <a:prstDash val="dash"/>
            <a:round/>
            <a:headEnd type="oval" w="med" len="med"/>
            <a:tailEnd type="triangle" w="med" len="med"/>
          </a:ln>
        </p:spPr>
      </p:cxnSp>
      <p:grpSp>
        <p:nvGrpSpPr>
          <p:cNvPr id="21" name="Google Shape;1542;p54">
            <a:extLst>
              <a:ext uri="{FF2B5EF4-FFF2-40B4-BE49-F238E27FC236}">
                <a16:creationId xmlns:a16="http://schemas.microsoft.com/office/drawing/2014/main" id="{9234BBF5-AEC5-6F41-A8E3-F13541CA7E88}"/>
              </a:ext>
            </a:extLst>
          </p:cNvPr>
          <p:cNvGrpSpPr/>
          <p:nvPr/>
        </p:nvGrpSpPr>
        <p:grpSpPr>
          <a:xfrm>
            <a:off x="4036867" y="2267125"/>
            <a:ext cx="1077231" cy="832575"/>
            <a:chOff x="3282725" y="2290075"/>
            <a:chExt cx="319000" cy="246550"/>
          </a:xfrm>
        </p:grpSpPr>
        <p:sp>
          <p:nvSpPr>
            <p:cNvPr id="22" name="Google Shape;1543;p54">
              <a:extLst>
                <a:ext uri="{FF2B5EF4-FFF2-40B4-BE49-F238E27FC236}">
                  <a16:creationId xmlns:a16="http://schemas.microsoft.com/office/drawing/2014/main" id="{DE735A72-E004-5F42-99D3-0B00DD967333}"/>
                </a:ext>
              </a:extLst>
            </p:cNvPr>
            <p:cNvSpPr/>
            <p:nvPr/>
          </p:nvSpPr>
          <p:spPr>
            <a:xfrm>
              <a:off x="3284725" y="2435800"/>
              <a:ext cx="82275" cy="16425"/>
            </a:xfrm>
            <a:custGeom>
              <a:avLst/>
              <a:gdLst/>
              <a:ahLst/>
              <a:cxnLst/>
              <a:rect l="l" t="t" r="r" b="b"/>
              <a:pathLst>
                <a:path w="3291" h="657" extrusionOk="0">
                  <a:moveTo>
                    <a:pt x="1885" y="1"/>
                  </a:moveTo>
                  <a:cubicBezTo>
                    <a:pt x="1064" y="1"/>
                    <a:pt x="151" y="76"/>
                    <a:pt x="72" y="346"/>
                  </a:cubicBezTo>
                  <a:cubicBezTo>
                    <a:pt x="1" y="588"/>
                    <a:pt x="190" y="656"/>
                    <a:pt x="330" y="656"/>
                  </a:cubicBezTo>
                  <a:cubicBezTo>
                    <a:pt x="373" y="656"/>
                    <a:pt x="411" y="650"/>
                    <a:pt x="436" y="640"/>
                  </a:cubicBezTo>
                  <a:cubicBezTo>
                    <a:pt x="1141" y="350"/>
                    <a:pt x="2904" y="346"/>
                    <a:pt x="3015" y="346"/>
                  </a:cubicBezTo>
                  <a:cubicBezTo>
                    <a:pt x="3018" y="346"/>
                    <a:pt x="3020" y="346"/>
                    <a:pt x="3020" y="346"/>
                  </a:cubicBezTo>
                  <a:cubicBezTo>
                    <a:pt x="3020" y="346"/>
                    <a:pt x="3290" y="137"/>
                    <a:pt x="3204" y="85"/>
                  </a:cubicBezTo>
                  <a:cubicBezTo>
                    <a:pt x="3144" y="49"/>
                    <a:pt x="2544" y="1"/>
                    <a:pt x="1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4;p54">
              <a:extLst>
                <a:ext uri="{FF2B5EF4-FFF2-40B4-BE49-F238E27FC236}">
                  <a16:creationId xmlns:a16="http://schemas.microsoft.com/office/drawing/2014/main" id="{5A449F3C-6D70-A948-982E-C818D13B8B2A}"/>
                </a:ext>
              </a:extLst>
            </p:cNvPr>
            <p:cNvSpPr/>
            <p:nvPr/>
          </p:nvSpPr>
          <p:spPr>
            <a:xfrm>
              <a:off x="3329900" y="2392625"/>
              <a:ext cx="109375" cy="110575"/>
            </a:xfrm>
            <a:custGeom>
              <a:avLst/>
              <a:gdLst/>
              <a:ahLst/>
              <a:cxnLst/>
              <a:rect l="l" t="t" r="r" b="b"/>
              <a:pathLst>
                <a:path w="4375" h="4423" extrusionOk="0">
                  <a:moveTo>
                    <a:pt x="77" y="1"/>
                  </a:moveTo>
                  <a:lnTo>
                    <a:pt x="77" y="1"/>
                  </a:lnTo>
                  <a:cubicBezTo>
                    <a:pt x="77" y="1"/>
                    <a:pt x="715" y="340"/>
                    <a:pt x="1309" y="1155"/>
                  </a:cubicBezTo>
                  <a:cubicBezTo>
                    <a:pt x="1756" y="1766"/>
                    <a:pt x="1" y="3214"/>
                    <a:pt x="1994" y="4247"/>
                  </a:cubicBezTo>
                  <a:cubicBezTo>
                    <a:pt x="2258" y="4385"/>
                    <a:pt x="2484" y="4423"/>
                    <a:pt x="2652" y="4423"/>
                  </a:cubicBezTo>
                  <a:cubicBezTo>
                    <a:pt x="2855" y="4423"/>
                    <a:pt x="2973" y="4368"/>
                    <a:pt x="2973" y="4368"/>
                  </a:cubicBezTo>
                  <a:lnTo>
                    <a:pt x="4375" y="804"/>
                  </a:lnTo>
                  <a:lnTo>
                    <a:pt x="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5;p54">
              <a:extLst>
                <a:ext uri="{FF2B5EF4-FFF2-40B4-BE49-F238E27FC236}">
                  <a16:creationId xmlns:a16="http://schemas.microsoft.com/office/drawing/2014/main" id="{2EC4620B-BA14-ED43-B344-1AD0975F1E2A}"/>
                </a:ext>
              </a:extLst>
            </p:cNvPr>
            <p:cNvSpPr/>
            <p:nvPr/>
          </p:nvSpPr>
          <p:spPr>
            <a:xfrm>
              <a:off x="3423250" y="2500575"/>
              <a:ext cx="13200" cy="13225"/>
            </a:xfrm>
            <a:custGeom>
              <a:avLst/>
              <a:gdLst/>
              <a:ahLst/>
              <a:cxnLst/>
              <a:rect l="l" t="t" r="r" b="b"/>
              <a:pathLst>
                <a:path w="528" h="529" extrusionOk="0">
                  <a:moveTo>
                    <a:pt x="263" y="1"/>
                  </a:moveTo>
                  <a:cubicBezTo>
                    <a:pt x="118" y="1"/>
                    <a:pt x="0" y="118"/>
                    <a:pt x="0" y="263"/>
                  </a:cubicBezTo>
                  <a:cubicBezTo>
                    <a:pt x="0" y="411"/>
                    <a:pt x="118" y="528"/>
                    <a:pt x="263" y="528"/>
                  </a:cubicBezTo>
                  <a:cubicBezTo>
                    <a:pt x="410" y="528"/>
                    <a:pt x="528" y="411"/>
                    <a:pt x="528" y="263"/>
                  </a:cubicBezTo>
                  <a:cubicBezTo>
                    <a:pt x="528" y="118"/>
                    <a:pt x="410"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6;p54">
              <a:extLst>
                <a:ext uri="{FF2B5EF4-FFF2-40B4-BE49-F238E27FC236}">
                  <a16:creationId xmlns:a16="http://schemas.microsoft.com/office/drawing/2014/main" id="{B565F9B5-FFCF-7148-8400-65582E0EC4D8}"/>
                </a:ext>
              </a:extLst>
            </p:cNvPr>
            <p:cNvSpPr/>
            <p:nvPr/>
          </p:nvSpPr>
          <p:spPr>
            <a:xfrm>
              <a:off x="3426075" y="2503400"/>
              <a:ext cx="8850" cy="7550"/>
            </a:xfrm>
            <a:custGeom>
              <a:avLst/>
              <a:gdLst/>
              <a:ahLst/>
              <a:cxnLst/>
              <a:rect l="l" t="t" r="r" b="b"/>
              <a:pathLst>
                <a:path w="354" h="302" extrusionOk="0">
                  <a:moveTo>
                    <a:pt x="150" y="1"/>
                  </a:moveTo>
                  <a:cubicBezTo>
                    <a:pt x="66" y="1"/>
                    <a:pt x="0" y="67"/>
                    <a:pt x="0" y="150"/>
                  </a:cubicBezTo>
                  <a:cubicBezTo>
                    <a:pt x="0" y="242"/>
                    <a:pt x="75" y="302"/>
                    <a:pt x="153" y="302"/>
                  </a:cubicBezTo>
                  <a:cubicBezTo>
                    <a:pt x="189" y="302"/>
                    <a:pt x="227" y="288"/>
                    <a:pt x="258" y="258"/>
                  </a:cubicBezTo>
                  <a:cubicBezTo>
                    <a:pt x="354" y="163"/>
                    <a:pt x="285" y="1"/>
                    <a:pt x="15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7;p54">
              <a:extLst>
                <a:ext uri="{FF2B5EF4-FFF2-40B4-BE49-F238E27FC236}">
                  <a16:creationId xmlns:a16="http://schemas.microsoft.com/office/drawing/2014/main" id="{4450F98A-35A2-F648-A64A-2EFB7EA95E77}"/>
                </a:ext>
              </a:extLst>
            </p:cNvPr>
            <p:cNvSpPr/>
            <p:nvPr/>
          </p:nvSpPr>
          <p:spPr>
            <a:xfrm>
              <a:off x="3336225" y="2379800"/>
              <a:ext cx="25" cy="25"/>
            </a:xfrm>
            <a:custGeom>
              <a:avLst/>
              <a:gdLst/>
              <a:ahLst/>
              <a:cxnLst/>
              <a:rect l="l" t="t" r="r" b="b"/>
              <a:pathLst>
                <a:path w="1" h="1" extrusionOk="0">
                  <a:moveTo>
                    <a:pt x="1" y="1"/>
                  </a:move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8;p54">
              <a:extLst>
                <a:ext uri="{FF2B5EF4-FFF2-40B4-BE49-F238E27FC236}">
                  <a16:creationId xmlns:a16="http://schemas.microsoft.com/office/drawing/2014/main" id="{C6F6D746-DB54-7F4A-AA39-956ED4CE1079}"/>
                </a:ext>
              </a:extLst>
            </p:cNvPr>
            <p:cNvSpPr/>
            <p:nvPr/>
          </p:nvSpPr>
          <p:spPr>
            <a:xfrm>
              <a:off x="3324125" y="2396675"/>
              <a:ext cx="44600" cy="91375"/>
            </a:xfrm>
            <a:custGeom>
              <a:avLst/>
              <a:gdLst/>
              <a:ahLst/>
              <a:cxnLst/>
              <a:rect l="l" t="t" r="r" b="b"/>
              <a:pathLst>
                <a:path w="1784" h="3655" extrusionOk="0">
                  <a:moveTo>
                    <a:pt x="1501" y="1"/>
                  </a:moveTo>
                  <a:cubicBezTo>
                    <a:pt x="1260" y="968"/>
                    <a:pt x="1" y="3489"/>
                    <a:pt x="1" y="3489"/>
                  </a:cubicBezTo>
                  <a:cubicBezTo>
                    <a:pt x="1" y="3489"/>
                    <a:pt x="353" y="3654"/>
                    <a:pt x="446" y="3654"/>
                  </a:cubicBezTo>
                  <a:cubicBezTo>
                    <a:pt x="457" y="3654"/>
                    <a:pt x="465" y="3652"/>
                    <a:pt x="467" y="3646"/>
                  </a:cubicBezTo>
                  <a:cubicBezTo>
                    <a:pt x="855" y="2703"/>
                    <a:pt x="1783" y="106"/>
                    <a:pt x="1783" y="106"/>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9;p54">
              <a:extLst>
                <a:ext uri="{FF2B5EF4-FFF2-40B4-BE49-F238E27FC236}">
                  <a16:creationId xmlns:a16="http://schemas.microsoft.com/office/drawing/2014/main" id="{AD634378-472C-9049-AF2C-881F2F78ECD5}"/>
                </a:ext>
              </a:extLst>
            </p:cNvPr>
            <p:cNvSpPr/>
            <p:nvPr/>
          </p:nvSpPr>
          <p:spPr>
            <a:xfrm>
              <a:off x="3331800" y="2290075"/>
              <a:ext cx="269925" cy="243675"/>
            </a:xfrm>
            <a:custGeom>
              <a:avLst/>
              <a:gdLst/>
              <a:ahLst/>
              <a:cxnLst/>
              <a:rect l="l" t="t" r="r" b="b"/>
              <a:pathLst>
                <a:path w="10797" h="9747" extrusionOk="0">
                  <a:moveTo>
                    <a:pt x="4686" y="1"/>
                  </a:moveTo>
                  <a:cubicBezTo>
                    <a:pt x="1071" y="1"/>
                    <a:pt x="1" y="4103"/>
                    <a:pt x="1" y="4103"/>
                  </a:cubicBezTo>
                  <a:cubicBezTo>
                    <a:pt x="1" y="4103"/>
                    <a:pt x="2622" y="4800"/>
                    <a:pt x="3069" y="5519"/>
                  </a:cubicBezTo>
                  <a:cubicBezTo>
                    <a:pt x="3577" y="6337"/>
                    <a:pt x="2178" y="8033"/>
                    <a:pt x="2981" y="9020"/>
                  </a:cubicBezTo>
                  <a:cubicBezTo>
                    <a:pt x="3333" y="9452"/>
                    <a:pt x="4346" y="9747"/>
                    <a:pt x="5431" y="9747"/>
                  </a:cubicBezTo>
                  <a:cubicBezTo>
                    <a:pt x="6878" y="9747"/>
                    <a:pt x="8453" y="9221"/>
                    <a:pt x="8752" y="7792"/>
                  </a:cubicBezTo>
                  <a:cubicBezTo>
                    <a:pt x="10796" y="4530"/>
                    <a:pt x="9321" y="1459"/>
                    <a:pt x="7171" y="558"/>
                  </a:cubicBezTo>
                  <a:cubicBezTo>
                    <a:pt x="6233" y="165"/>
                    <a:pt x="5409" y="1"/>
                    <a:pt x="4686"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50;p54">
              <a:extLst>
                <a:ext uri="{FF2B5EF4-FFF2-40B4-BE49-F238E27FC236}">
                  <a16:creationId xmlns:a16="http://schemas.microsoft.com/office/drawing/2014/main" id="{9E1C2C29-BC92-EC49-A88C-BAF31404762F}"/>
                </a:ext>
              </a:extLst>
            </p:cNvPr>
            <p:cNvSpPr/>
            <p:nvPr/>
          </p:nvSpPr>
          <p:spPr>
            <a:xfrm>
              <a:off x="3323825" y="2363700"/>
              <a:ext cx="19425" cy="36650"/>
            </a:xfrm>
            <a:custGeom>
              <a:avLst/>
              <a:gdLst/>
              <a:ahLst/>
              <a:cxnLst/>
              <a:rect l="l" t="t" r="r" b="b"/>
              <a:pathLst>
                <a:path w="777" h="1466" extrusionOk="0">
                  <a:moveTo>
                    <a:pt x="653" y="0"/>
                  </a:moveTo>
                  <a:cubicBezTo>
                    <a:pt x="630" y="0"/>
                    <a:pt x="606" y="6"/>
                    <a:pt x="580" y="21"/>
                  </a:cubicBezTo>
                  <a:cubicBezTo>
                    <a:pt x="384" y="139"/>
                    <a:pt x="408" y="647"/>
                    <a:pt x="278" y="836"/>
                  </a:cubicBezTo>
                  <a:cubicBezTo>
                    <a:pt x="197" y="952"/>
                    <a:pt x="1" y="1209"/>
                    <a:pt x="239" y="1403"/>
                  </a:cubicBezTo>
                  <a:cubicBezTo>
                    <a:pt x="294" y="1449"/>
                    <a:pt x="353" y="1465"/>
                    <a:pt x="409" y="1465"/>
                  </a:cubicBezTo>
                  <a:cubicBezTo>
                    <a:pt x="537" y="1465"/>
                    <a:pt x="646" y="1379"/>
                    <a:pt x="646" y="1379"/>
                  </a:cubicBezTo>
                  <a:cubicBezTo>
                    <a:pt x="646" y="1379"/>
                    <a:pt x="555" y="1308"/>
                    <a:pt x="423" y="1202"/>
                  </a:cubicBezTo>
                  <a:cubicBezTo>
                    <a:pt x="369" y="1158"/>
                    <a:pt x="362" y="1055"/>
                    <a:pt x="413" y="1008"/>
                  </a:cubicBezTo>
                  <a:cubicBezTo>
                    <a:pt x="440" y="985"/>
                    <a:pt x="472" y="978"/>
                    <a:pt x="501" y="978"/>
                  </a:cubicBezTo>
                  <a:cubicBezTo>
                    <a:pt x="542" y="978"/>
                    <a:pt x="575" y="991"/>
                    <a:pt x="575" y="991"/>
                  </a:cubicBezTo>
                  <a:cubicBezTo>
                    <a:pt x="575" y="991"/>
                    <a:pt x="460" y="746"/>
                    <a:pt x="727" y="667"/>
                  </a:cubicBezTo>
                  <a:lnTo>
                    <a:pt x="776" y="53"/>
                  </a:lnTo>
                  <a:cubicBezTo>
                    <a:pt x="776" y="53"/>
                    <a:pt x="724" y="0"/>
                    <a:pt x="653"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1;p54">
              <a:extLst>
                <a:ext uri="{FF2B5EF4-FFF2-40B4-BE49-F238E27FC236}">
                  <a16:creationId xmlns:a16="http://schemas.microsoft.com/office/drawing/2014/main" id="{94B6523A-27F5-014A-8F4D-36F5E00CA2A5}"/>
                </a:ext>
              </a:extLst>
            </p:cNvPr>
            <p:cNvSpPr/>
            <p:nvPr/>
          </p:nvSpPr>
          <p:spPr>
            <a:xfrm>
              <a:off x="3282725" y="2377275"/>
              <a:ext cx="188950" cy="159350"/>
            </a:xfrm>
            <a:custGeom>
              <a:avLst/>
              <a:gdLst/>
              <a:ahLst/>
              <a:cxnLst/>
              <a:rect l="l" t="t" r="r" b="b"/>
              <a:pathLst>
                <a:path w="7558" h="6374" extrusionOk="0">
                  <a:moveTo>
                    <a:pt x="447" y="3172"/>
                  </a:moveTo>
                  <a:cubicBezTo>
                    <a:pt x="452" y="3172"/>
                    <a:pt x="458" y="3173"/>
                    <a:pt x="464" y="3175"/>
                  </a:cubicBezTo>
                  <a:cubicBezTo>
                    <a:pt x="1603" y="3541"/>
                    <a:pt x="2789" y="3742"/>
                    <a:pt x="3984" y="3772"/>
                  </a:cubicBezTo>
                  <a:cubicBezTo>
                    <a:pt x="3891" y="4017"/>
                    <a:pt x="3807" y="4226"/>
                    <a:pt x="3707" y="4452"/>
                  </a:cubicBezTo>
                  <a:cubicBezTo>
                    <a:pt x="2614" y="4400"/>
                    <a:pt x="1534" y="4194"/>
                    <a:pt x="501" y="3838"/>
                  </a:cubicBezTo>
                  <a:cubicBezTo>
                    <a:pt x="484" y="3833"/>
                    <a:pt x="469" y="3823"/>
                    <a:pt x="457" y="3813"/>
                  </a:cubicBezTo>
                  <a:lnTo>
                    <a:pt x="400" y="3732"/>
                  </a:lnTo>
                  <a:cubicBezTo>
                    <a:pt x="311" y="3546"/>
                    <a:pt x="338" y="3172"/>
                    <a:pt x="447" y="3172"/>
                  </a:cubicBezTo>
                  <a:close/>
                  <a:moveTo>
                    <a:pt x="6807" y="2937"/>
                  </a:moveTo>
                  <a:lnTo>
                    <a:pt x="7018" y="3993"/>
                  </a:lnTo>
                  <a:cubicBezTo>
                    <a:pt x="7018" y="3993"/>
                    <a:pt x="5787" y="4501"/>
                    <a:pt x="4662" y="4501"/>
                  </a:cubicBezTo>
                  <a:cubicBezTo>
                    <a:pt x="4493" y="4501"/>
                    <a:pt x="4327" y="4490"/>
                    <a:pt x="4168" y="4464"/>
                  </a:cubicBezTo>
                  <a:cubicBezTo>
                    <a:pt x="4276" y="4228"/>
                    <a:pt x="4362" y="4010"/>
                    <a:pt x="4443" y="3772"/>
                  </a:cubicBezTo>
                  <a:cubicBezTo>
                    <a:pt x="5621" y="3732"/>
                    <a:pt x="6807" y="2937"/>
                    <a:pt x="6807" y="2937"/>
                  </a:cubicBezTo>
                  <a:close/>
                  <a:moveTo>
                    <a:pt x="624" y="4287"/>
                  </a:moveTo>
                  <a:cubicBezTo>
                    <a:pt x="800" y="4366"/>
                    <a:pt x="982" y="4432"/>
                    <a:pt x="1166" y="4486"/>
                  </a:cubicBezTo>
                  <a:cubicBezTo>
                    <a:pt x="977" y="4582"/>
                    <a:pt x="793" y="4692"/>
                    <a:pt x="624" y="4820"/>
                  </a:cubicBezTo>
                  <a:lnTo>
                    <a:pt x="624" y="4287"/>
                  </a:lnTo>
                  <a:close/>
                  <a:moveTo>
                    <a:pt x="1736" y="4626"/>
                  </a:moveTo>
                  <a:cubicBezTo>
                    <a:pt x="2322" y="4741"/>
                    <a:pt x="2921" y="4810"/>
                    <a:pt x="3523" y="4830"/>
                  </a:cubicBezTo>
                  <a:cubicBezTo>
                    <a:pt x="3326" y="5198"/>
                    <a:pt x="3113" y="5490"/>
                    <a:pt x="2892" y="5635"/>
                  </a:cubicBezTo>
                  <a:cubicBezTo>
                    <a:pt x="2523" y="5878"/>
                    <a:pt x="1941" y="5974"/>
                    <a:pt x="1462" y="5974"/>
                  </a:cubicBezTo>
                  <a:cubicBezTo>
                    <a:pt x="1144" y="5974"/>
                    <a:pt x="872" y="5932"/>
                    <a:pt x="736" y="5863"/>
                  </a:cubicBezTo>
                  <a:cubicBezTo>
                    <a:pt x="508" y="5748"/>
                    <a:pt x="435" y="5475"/>
                    <a:pt x="658" y="5266"/>
                  </a:cubicBezTo>
                  <a:cubicBezTo>
                    <a:pt x="1124" y="4834"/>
                    <a:pt x="1515" y="4680"/>
                    <a:pt x="1736" y="4626"/>
                  </a:cubicBezTo>
                  <a:close/>
                  <a:moveTo>
                    <a:pt x="1982" y="1"/>
                  </a:moveTo>
                  <a:cubicBezTo>
                    <a:pt x="1933" y="1"/>
                    <a:pt x="1875" y="58"/>
                    <a:pt x="1848" y="139"/>
                  </a:cubicBezTo>
                  <a:cubicBezTo>
                    <a:pt x="1821" y="230"/>
                    <a:pt x="1839" y="320"/>
                    <a:pt x="1890" y="338"/>
                  </a:cubicBezTo>
                  <a:cubicBezTo>
                    <a:pt x="1890" y="338"/>
                    <a:pt x="5896" y="1695"/>
                    <a:pt x="6507" y="2201"/>
                  </a:cubicBezTo>
                  <a:cubicBezTo>
                    <a:pt x="6628" y="2304"/>
                    <a:pt x="6701" y="2451"/>
                    <a:pt x="6709" y="2611"/>
                  </a:cubicBezTo>
                  <a:cubicBezTo>
                    <a:pt x="6709" y="2611"/>
                    <a:pt x="5290" y="3404"/>
                    <a:pt x="4723" y="3404"/>
                  </a:cubicBezTo>
                  <a:cubicBezTo>
                    <a:pt x="4679" y="3404"/>
                    <a:pt x="4640" y="3399"/>
                    <a:pt x="4607" y="3389"/>
                  </a:cubicBezTo>
                  <a:cubicBezTo>
                    <a:pt x="4873" y="2554"/>
                    <a:pt x="4936" y="1911"/>
                    <a:pt x="4936" y="1911"/>
                  </a:cubicBezTo>
                  <a:lnTo>
                    <a:pt x="4632" y="1665"/>
                  </a:lnTo>
                  <a:cubicBezTo>
                    <a:pt x="4517" y="2107"/>
                    <a:pt x="4330" y="2780"/>
                    <a:pt x="4097" y="3452"/>
                  </a:cubicBezTo>
                  <a:cubicBezTo>
                    <a:pt x="3356" y="3423"/>
                    <a:pt x="2411" y="3259"/>
                    <a:pt x="1878" y="3168"/>
                  </a:cubicBezTo>
                  <a:cubicBezTo>
                    <a:pt x="1436" y="3097"/>
                    <a:pt x="999" y="2989"/>
                    <a:pt x="574" y="2846"/>
                  </a:cubicBezTo>
                  <a:lnTo>
                    <a:pt x="712" y="2731"/>
                  </a:lnTo>
                  <a:cubicBezTo>
                    <a:pt x="712" y="2731"/>
                    <a:pt x="669" y="2631"/>
                    <a:pt x="515" y="2631"/>
                  </a:cubicBezTo>
                  <a:cubicBezTo>
                    <a:pt x="445" y="2631"/>
                    <a:pt x="350" y="2652"/>
                    <a:pt x="226" y="2714"/>
                  </a:cubicBezTo>
                  <a:cubicBezTo>
                    <a:pt x="225" y="2714"/>
                    <a:pt x="225" y="2714"/>
                    <a:pt x="224" y="2714"/>
                  </a:cubicBezTo>
                  <a:cubicBezTo>
                    <a:pt x="220" y="2714"/>
                    <a:pt x="219" y="2709"/>
                    <a:pt x="219" y="2709"/>
                  </a:cubicBezTo>
                  <a:cubicBezTo>
                    <a:pt x="219" y="2709"/>
                    <a:pt x="169" y="2750"/>
                    <a:pt x="209" y="2888"/>
                  </a:cubicBezTo>
                  <a:lnTo>
                    <a:pt x="209" y="2888"/>
                  </a:lnTo>
                  <a:cubicBezTo>
                    <a:pt x="209" y="2888"/>
                    <a:pt x="209" y="2888"/>
                    <a:pt x="209" y="2888"/>
                  </a:cubicBezTo>
                  <a:cubicBezTo>
                    <a:pt x="206" y="2888"/>
                    <a:pt x="0" y="3046"/>
                    <a:pt x="34" y="3457"/>
                  </a:cubicBezTo>
                  <a:cubicBezTo>
                    <a:pt x="39" y="3521"/>
                    <a:pt x="37" y="3791"/>
                    <a:pt x="201" y="4002"/>
                  </a:cubicBezTo>
                  <a:lnTo>
                    <a:pt x="219" y="5402"/>
                  </a:lnTo>
                  <a:cubicBezTo>
                    <a:pt x="192" y="5618"/>
                    <a:pt x="187" y="5954"/>
                    <a:pt x="658" y="6199"/>
                  </a:cubicBezTo>
                  <a:cubicBezTo>
                    <a:pt x="876" y="6312"/>
                    <a:pt x="1183" y="6374"/>
                    <a:pt x="1525" y="6374"/>
                  </a:cubicBezTo>
                  <a:cubicBezTo>
                    <a:pt x="1995" y="6374"/>
                    <a:pt x="2529" y="6257"/>
                    <a:pt x="2985" y="5996"/>
                  </a:cubicBezTo>
                  <a:cubicBezTo>
                    <a:pt x="3385" y="5767"/>
                    <a:pt x="3716" y="5338"/>
                    <a:pt x="3984" y="4837"/>
                  </a:cubicBezTo>
                  <a:cubicBezTo>
                    <a:pt x="4235" y="4864"/>
                    <a:pt x="4472" y="4875"/>
                    <a:pt x="4697" y="4875"/>
                  </a:cubicBezTo>
                  <a:cubicBezTo>
                    <a:pt x="6226" y="4875"/>
                    <a:pt x="7119" y="4334"/>
                    <a:pt x="7119" y="4334"/>
                  </a:cubicBezTo>
                  <a:cubicBezTo>
                    <a:pt x="7119" y="4334"/>
                    <a:pt x="7168" y="4611"/>
                    <a:pt x="7197" y="4734"/>
                  </a:cubicBezTo>
                  <a:cubicBezTo>
                    <a:pt x="7214" y="4805"/>
                    <a:pt x="7293" y="4847"/>
                    <a:pt x="7367" y="4847"/>
                  </a:cubicBezTo>
                  <a:cubicBezTo>
                    <a:pt x="7475" y="4844"/>
                    <a:pt x="7558" y="4756"/>
                    <a:pt x="7556" y="4648"/>
                  </a:cubicBezTo>
                  <a:cubicBezTo>
                    <a:pt x="7556" y="4643"/>
                    <a:pt x="7200" y="2390"/>
                    <a:pt x="6910" y="2078"/>
                  </a:cubicBezTo>
                  <a:cubicBezTo>
                    <a:pt x="6220" y="1341"/>
                    <a:pt x="2001" y="4"/>
                    <a:pt x="2001" y="4"/>
                  </a:cubicBezTo>
                  <a:cubicBezTo>
                    <a:pt x="1995" y="2"/>
                    <a:pt x="1989" y="1"/>
                    <a:pt x="1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2;p54">
              <a:extLst>
                <a:ext uri="{FF2B5EF4-FFF2-40B4-BE49-F238E27FC236}">
                  <a16:creationId xmlns:a16="http://schemas.microsoft.com/office/drawing/2014/main" id="{BA1F7324-F4F6-E749-854F-74FF3517052E}"/>
                </a:ext>
              </a:extLst>
            </p:cNvPr>
            <p:cNvSpPr/>
            <p:nvPr/>
          </p:nvSpPr>
          <p:spPr>
            <a:xfrm>
              <a:off x="3453075" y="2409500"/>
              <a:ext cx="82075" cy="71950"/>
            </a:xfrm>
            <a:custGeom>
              <a:avLst/>
              <a:gdLst/>
              <a:ahLst/>
              <a:cxnLst/>
              <a:rect l="l" t="t" r="r" b="b"/>
              <a:pathLst>
                <a:path w="3283" h="2878" extrusionOk="0">
                  <a:moveTo>
                    <a:pt x="1641" y="1"/>
                  </a:moveTo>
                  <a:cubicBezTo>
                    <a:pt x="1434" y="1"/>
                    <a:pt x="1223" y="46"/>
                    <a:pt x="1024" y="141"/>
                  </a:cubicBezTo>
                  <a:cubicBezTo>
                    <a:pt x="307" y="482"/>
                    <a:pt x="0" y="1341"/>
                    <a:pt x="344" y="2058"/>
                  </a:cubicBezTo>
                  <a:cubicBezTo>
                    <a:pt x="590" y="2575"/>
                    <a:pt x="1105" y="2878"/>
                    <a:pt x="1643" y="2878"/>
                  </a:cubicBezTo>
                  <a:cubicBezTo>
                    <a:pt x="1850" y="2878"/>
                    <a:pt x="2061" y="2833"/>
                    <a:pt x="2261" y="2738"/>
                  </a:cubicBezTo>
                  <a:cubicBezTo>
                    <a:pt x="2978" y="2397"/>
                    <a:pt x="3282" y="1538"/>
                    <a:pt x="2941" y="821"/>
                  </a:cubicBezTo>
                  <a:cubicBezTo>
                    <a:pt x="2695" y="303"/>
                    <a:pt x="2179"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3;p54">
              <a:extLst>
                <a:ext uri="{FF2B5EF4-FFF2-40B4-BE49-F238E27FC236}">
                  <a16:creationId xmlns:a16="http://schemas.microsoft.com/office/drawing/2014/main" id="{1B48D612-B734-4A48-AEF9-A53233792770}"/>
                </a:ext>
              </a:extLst>
            </p:cNvPr>
            <p:cNvSpPr/>
            <p:nvPr/>
          </p:nvSpPr>
          <p:spPr>
            <a:xfrm>
              <a:off x="3470750" y="2424850"/>
              <a:ext cx="46275" cy="41250"/>
            </a:xfrm>
            <a:custGeom>
              <a:avLst/>
              <a:gdLst/>
              <a:ahLst/>
              <a:cxnLst/>
              <a:rect l="l" t="t" r="r" b="b"/>
              <a:pathLst>
                <a:path w="1851" h="1650" extrusionOk="0">
                  <a:moveTo>
                    <a:pt x="925" y="1"/>
                  </a:moveTo>
                  <a:cubicBezTo>
                    <a:pt x="578" y="1"/>
                    <a:pt x="257" y="221"/>
                    <a:pt x="143" y="568"/>
                  </a:cubicBezTo>
                  <a:cubicBezTo>
                    <a:pt x="0" y="1000"/>
                    <a:pt x="233" y="1466"/>
                    <a:pt x="668" y="1608"/>
                  </a:cubicBezTo>
                  <a:cubicBezTo>
                    <a:pt x="753" y="1637"/>
                    <a:pt x="840" y="1650"/>
                    <a:pt x="925" y="1650"/>
                  </a:cubicBezTo>
                  <a:cubicBezTo>
                    <a:pt x="1272" y="1650"/>
                    <a:pt x="1594" y="1430"/>
                    <a:pt x="1709" y="1083"/>
                  </a:cubicBezTo>
                  <a:cubicBezTo>
                    <a:pt x="1851" y="651"/>
                    <a:pt x="1615" y="185"/>
                    <a:pt x="1183" y="42"/>
                  </a:cubicBezTo>
                  <a:cubicBezTo>
                    <a:pt x="1097" y="14"/>
                    <a:pt x="1010" y="1"/>
                    <a:pt x="92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4;p54">
              <a:extLst>
                <a:ext uri="{FF2B5EF4-FFF2-40B4-BE49-F238E27FC236}">
                  <a16:creationId xmlns:a16="http://schemas.microsoft.com/office/drawing/2014/main" id="{11E69F86-1A43-894F-827A-EE8B9F7312D4}"/>
                </a:ext>
              </a:extLst>
            </p:cNvPr>
            <p:cNvSpPr/>
            <p:nvPr/>
          </p:nvSpPr>
          <p:spPr>
            <a:xfrm>
              <a:off x="3435950" y="2445475"/>
              <a:ext cx="51200" cy="31725"/>
            </a:xfrm>
            <a:custGeom>
              <a:avLst/>
              <a:gdLst/>
              <a:ahLst/>
              <a:cxnLst/>
              <a:rect l="l" t="t" r="r" b="b"/>
              <a:pathLst>
                <a:path w="2048" h="1269" extrusionOk="0">
                  <a:moveTo>
                    <a:pt x="1662" y="1"/>
                  </a:moveTo>
                  <a:cubicBezTo>
                    <a:pt x="1614" y="1"/>
                    <a:pt x="1566" y="11"/>
                    <a:pt x="1520" y="32"/>
                  </a:cubicBezTo>
                  <a:lnTo>
                    <a:pt x="243" y="621"/>
                  </a:lnTo>
                  <a:cubicBezTo>
                    <a:pt x="74" y="700"/>
                    <a:pt x="0" y="901"/>
                    <a:pt x="79" y="1071"/>
                  </a:cubicBezTo>
                  <a:cubicBezTo>
                    <a:pt x="136" y="1196"/>
                    <a:pt x="259" y="1269"/>
                    <a:pt x="386" y="1269"/>
                  </a:cubicBezTo>
                  <a:cubicBezTo>
                    <a:pt x="434" y="1269"/>
                    <a:pt x="482" y="1259"/>
                    <a:pt x="528" y="1238"/>
                  </a:cubicBezTo>
                  <a:lnTo>
                    <a:pt x="1805" y="646"/>
                  </a:lnTo>
                  <a:cubicBezTo>
                    <a:pt x="1974" y="567"/>
                    <a:pt x="2048" y="366"/>
                    <a:pt x="1969" y="197"/>
                  </a:cubicBezTo>
                  <a:cubicBezTo>
                    <a:pt x="1912" y="73"/>
                    <a:pt x="1790" y="1"/>
                    <a:pt x="1662"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5;p54">
              <a:extLst>
                <a:ext uri="{FF2B5EF4-FFF2-40B4-BE49-F238E27FC236}">
                  <a16:creationId xmlns:a16="http://schemas.microsoft.com/office/drawing/2014/main" id="{62D58DDC-D8C6-A14C-9AE0-5717DCB5888E}"/>
                </a:ext>
              </a:extLst>
            </p:cNvPr>
            <p:cNvSpPr/>
            <p:nvPr/>
          </p:nvSpPr>
          <p:spPr>
            <a:xfrm>
              <a:off x="3442200" y="2462050"/>
              <a:ext cx="12575" cy="10575"/>
            </a:xfrm>
            <a:custGeom>
              <a:avLst/>
              <a:gdLst/>
              <a:ahLst/>
              <a:cxnLst/>
              <a:rect l="l" t="t" r="r" b="b"/>
              <a:pathLst>
                <a:path w="503" h="423" extrusionOk="0">
                  <a:moveTo>
                    <a:pt x="234" y="0"/>
                  </a:moveTo>
                  <a:cubicBezTo>
                    <a:pt x="219" y="0"/>
                    <a:pt x="203" y="2"/>
                    <a:pt x="187" y="5"/>
                  </a:cubicBezTo>
                  <a:cubicBezTo>
                    <a:pt x="74" y="30"/>
                    <a:pt x="1" y="143"/>
                    <a:pt x="25" y="255"/>
                  </a:cubicBezTo>
                  <a:cubicBezTo>
                    <a:pt x="48" y="362"/>
                    <a:pt x="140" y="422"/>
                    <a:pt x="232" y="422"/>
                  </a:cubicBezTo>
                  <a:cubicBezTo>
                    <a:pt x="299" y="422"/>
                    <a:pt x="366" y="391"/>
                    <a:pt x="408" y="324"/>
                  </a:cubicBezTo>
                  <a:cubicBezTo>
                    <a:pt x="502" y="181"/>
                    <a:pt x="394"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6;p54">
              <a:extLst>
                <a:ext uri="{FF2B5EF4-FFF2-40B4-BE49-F238E27FC236}">
                  <a16:creationId xmlns:a16="http://schemas.microsoft.com/office/drawing/2014/main" id="{1B33A638-74D6-5042-B196-E04D80DCC6CA}"/>
                </a:ext>
              </a:extLst>
            </p:cNvPr>
            <p:cNvSpPr/>
            <p:nvPr/>
          </p:nvSpPr>
          <p:spPr>
            <a:xfrm>
              <a:off x="3444650" y="2464300"/>
              <a:ext cx="7200" cy="6075"/>
            </a:xfrm>
            <a:custGeom>
              <a:avLst/>
              <a:gdLst/>
              <a:ahLst/>
              <a:cxnLst/>
              <a:rect l="l" t="t" r="r" b="b"/>
              <a:pathLst>
                <a:path w="288" h="243" extrusionOk="0">
                  <a:moveTo>
                    <a:pt x="135" y="0"/>
                  </a:moveTo>
                  <a:cubicBezTo>
                    <a:pt x="126" y="0"/>
                    <a:pt x="116" y="1"/>
                    <a:pt x="106" y="3"/>
                  </a:cubicBezTo>
                  <a:cubicBezTo>
                    <a:pt x="43" y="18"/>
                    <a:pt x="1" y="82"/>
                    <a:pt x="16" y="146"/>
                  </a:cubicBezTo>
                  <a:cubicBezTo>
                    <a:pt x="29" y="208"/>
                    <a:pt x="81" y="243"/>
                    <a:pt x="134" y="243"/>
                  </a:cubicBezTo>
                  <a:cubicBezTo>
                    <a:pt x="172" y="243"/>
                    <a:pt x="210" y="225"/>
                    <a:pt x="234" y="188"/>
                  </a:cubicBezTo>
                  <a:cubicBezTo>
                    <a:pt x="288" y="105"/>
                    <a:pt x="226" y="0"/>
                    <a:pt x="135"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48"/>
          <p:cNvSpPr txBox="1">
            <a:spLocks noGrp="1"/>
          </p:cNvSpPr>
          <p:nvPr>
            <p:ph type="title"/>
          </p:nvPr>
        </p:nvSpPr>
        <p:spPr>
          <a:xfrm>
            <a:off x="623350" y="355948"/>
            <a:ext cx="2041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Appendix</a:t>
            </a:r>
            <a:r>
              <a:rPr lang="zh-CN" altLang="en-US" dirty="0"/>
              <a:t> </a:t>
            </a:r>
            <a:r>
              <a:rPr lang="en-US" altLang="zh-CN" dirty="0"/>
              <a:t>1</a:t>
            </a:r>
            <a:br>
              <a:rPr lang="en-US" altLang="zh-CN" dirty="0"/>
            </a:br>
            <a:endParaRPr dirty="0"/>
          </a:p>
        </p:txBody>
      </p:sp>
      <p:pic>
        <p:nvPicPr>
          <p:cNvPr id="15" name="Picture 14" descr="Chart, treemap chart&#10;&#10;Description automatically generated">
            <a:extLst>
              <a:ext uri="{FF2B5EF4-FFF2-40B4-BE49-F238E27FC236}">
                <a16:creationId xmlns:a16="http://schemas.microsoft.com/office/drawing/2014/main" id="{8A07B0DE-FA16-504A-9DDE-690FA4648E0E}"/>
              </a:ext>
            </a:extLst>
          </p:cNvPr>
          <p:cNvPicPr>
            <a:picLocks noChangeAspect="1"/>
          </p:cNvPicPr>
          <p:nvPr/>
        </p:nvPicPr>
        <p:blipFill>
          <a:blip r:embed="rId3"/>
          <a:stretch>
            <a:fillRect/>
          </a:stretch>
        </p:blipFill>
        <p:spPr>
          <a:xfrm>
            <a:off x="623350" y="1020177"/>
            <a:ext cx="4667906" cy="3734324"/>
          </a:xfrm>
          <a:prstGeom prst="rect">
            <a:avLst/>
          </a:prstGeom>
        </p:spPr>
      </p:pic>
      <p:grpSp>
        <p:nvGrpSpPr>
          <p:cNvPr id="112" name="Google Shape;1589;p56">
            <a:extLst>
              <a:ext uri="{FF2B5EF4-FFF2-40B4-BE49-F238E27FC236}">
                <a16:creationId xmlns:a16="http://schemas.microsoft.com/office/drawing/2014/main" id="{7F446F14-1C1A-154F-B897-286BF47AF86F}"/>
              </a:ext>
            </a:extLst>
          </p:cNvPr>
          <p:cNvGrpSpPr/>
          <p:nvPr/>
        </p:nvGrpSpPr>
        <p:grpSpPr>
          <a:xfrm flipH="1">
            <a:off x="6028075" y="1989795"/>
            <a:ext cx="2917001" cy="3332055"/>
            <a:chOff x="4484294" y="1723675"/>
            <a:chExt cx="1331781" cy="1521278"/>
          </a:xfrm>
        </p:grpSpPr>
        <p:sp>
          <p:nvSpPr>
            <p:cNvPr id="113" name="Google Shape;1590;p56">
              <a:extLst>
                <a:ext uri="{FF2B5EF4-FFF2-40B4-BE49-F238E27FC236}">
                  <a16:creationId xmlns:a16="http://schemas.microsoft.com/office/drawing/2014/main" id="{32395136-8115-9148-AFF1-9FE43927EC7D}"/>
                </a:ext>
              </a:extLst>
            </p:cNvPr>
            <p:cNvSpPr/>
            <p:nvPr/>
          </p:nvSpPr>
          <p:spPr>
            <a:xfrm rot="-1037157">
              <a:off x="4518818" y="2232017"/>
              <a:ext cx="135139" cy="252939"/>
            </a:xfrm>
            <a:custGeom>
              <a:avLst/>
              <a:gdLst/>
              <a:ahLst/>
              <a:cxnLst/>
              <a:rect l="l" t="t" r="r" b="b"/>
              <a:pathLst>
                <a:path w="4601" h="8611" extrusionOk="0">
                  <a:moveTo>
                    <a:pt x="3877" y="1"/>
                  </a:moveTo>
                  <a:cubicBezTo>
                    <a:pt x="3707" y="1"/>
                    <a:pt x="3535" y="40"/>
                    <a:pt x="3385" y="116"/>
                  </a:cubicBezTo>
                  <a:cubicBezTo>
                    <a:pt x="2975" y="325"/>
                    <a:pt x="2705" y="723"/>
                    <a:pt x="2453" y="1105"/>
                  </a:cubicBezTo>
                  <a:cubicBezTo>
                    <a:pt x="1854" y="2006"/>
                    <a:pt x="1257" y="2910"/>
                    <a:pt x="661" y="3813"/>
                  </a:cubicBezTo>
                  <a:cubicBezTo>
                    <a:pt x="435" y="4152"/>
                    <a:pt x="207" y="4500"/>
                    <a:pt x="123" y="4898"/>
                  </a:cubicBezTo>
                  <a:cubicBezTo>
                    <a:pt x="0" y="5480"/>
                    <a:pt x="204" y="6086"/>
                    <a:pt x="491" y="6606"/>
                  </a:cubicBezTo>
                  <a:cubicBezTo>
                    <a:pt x="828" y="7220"/>
                    <a:pt x="1277" y="7765"/>
                    <a:pt x="1817" y="8212"/>
                  </a:cubicBezTo>
                  <a:cubicBezTo>
                    <a:pt x="2112" y="8457"/>
                    <a:pt x="2651" y="8610"/>
                    <a:pt x="3165" y="8610"/>
                  </a:cubicBezTo>
                  <a:cubicBezTo>
                    <a:pt x="3545" y="8610"/>
                    <a:pt x="3911" y="8526"/>
                    <a:pt x="4154" y="8334"/>
                  </a:cubicBezTo>
                  <a:cubicBezTo>
                    <a:pt x="4414" y="8128"/>
                    <a:pt x="4340" y="7566"/>
                    <a:pt x="4352" y="7235"/>
                  </a:cubicBezTo>
                  <a:cubicBezTo>
                    <a:pt x="4365" y="6979"/>
                    <a:pt x="4009" y="7176"/>
                    <a:pt x="3925" y="6948"/>
                  </a:cubicBezTo>
                  <a:cubicBezTo>
                    <a:pt x="3638" y="6162"/>
                    <a:pt x="3535" y="5323"/>
                    <a:pt x="3707" y="4503"/>
                  </a:cubicBezTo>
                  <a:cubicBezTo>
                    <a:pt x="4004" y="3123"/>
                    <a:pt x="4205" y="1628"/>
                    <a:pt x="4600" y="379"/>
                  </a:cubicBezTo>
                  <a:cubicBezTo>
                    <a:pt x="4461" y="121"/>
                    <a:pt x="4174" y="1"/>
                    <a:pt x="387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1;p56">
              <a:extLst>
                <a:ext uri="{FF2B5EF4-FFF2-40B4-BE49-F238E27FC236}">
                  <a16:creationId xmlns:a16="http://schemas.microsoft.com/office/drawing/2014/main" id="{648AA4F2-BC5F-6A45-B38E-44DCF70631FB}"/>
                </a:ext>
              </a:extLst>
            </p:cNvPr>
            <p:cNvSpPr/>
            <p:nvPr/>
          </p:nvSpPr>
          <p:spPr>
            <a:xfrm rot="-1037157">
              <a:off x="4524199" y="2217021"/>
              <a:ext cx="135139" cy="256817"/>
            </a:xfrm>
            <a:custGeom>
              <a:avLst/>
              <a:gdLst/>
              <a:ahLst/>
              <a:cxnLst/>
              <a:rect l="l" t="t" r="r" b="b"/>
              <a:pathLst>
                <a:path w="4601" h="8743" extrusionOk="0">
                  <a:moveTo>
                    <a:pt x="3875" y="0"/>
                  </a:moveTo>
                  <a:cubicBezTo>
                    <a:pt x="3706" y="0"/>
                    <a:pt x="3534" y="40"/>
                    <a:pt x="3385" y="115"/>
                  </a:cubicBezTo>
                  <a:cubicBezTo>
                    <a:pt x="2975" y="324"/>
                    <a:pt x="2705" y="722"/>
                    <a:pt x="2452" y="1105"/>
                  </a:cubicBezTo>
                  <a:cubicBezTo>
                    <a:pt x="1856" y="2008"/>
                    <a:pt x="1257" y="2911"/>
                    <a:pt x="660" y="3812"/>
                  </a:cubicBezTo>
                  <a:cubicBezTo>
                    <a:pt x="435" y="4151"/>
                    <a:pt x="206" y="4499"/>
                    <a:pt x="123" y="4897"/>
                  </a:cubicBezTo>
                  <a:cubicBezTo>
                    <a:pt x="0" y="5481"/>
                    <a:pt x="204" y="6085"/>
                    <a:pt x="491" y="6608"/>
                  </a:cubicBezTo>
                  <a:cubicBezTo>
                    <a:pt x="827" y="7219"/>
                    <a:pt x="1279" y="7764"/>
                    <a:pt x="1817" y="8211"/>
                  </a:cubicBezTo>
                  <a:cubicBezTo>
                    <a:pt x="2160" y="8495"/>
                    <a:pt x="2601" y="8743"/>
                    <a:pt x="3027" y="8743"/>
                  </a:cubicBezTo>
                  <a:cubicBezTo>
                    <a:pt x="3240" y="8743"/>
                    <a:pt x="3449" y="8681"/>
                    <a:pt x="3640" y="8530"/>
                  </a:cubicBezTo>
                  <a:cubicBezTo>
                    <a:pt x="3898" y="8324"/>
                    <a:pt x="4033" y="8000"/>
                    <a:pt x="4045" y="7671"/>
                  </a:cubicBezTo>
                  <a:cubicBezTo>
                    <a:pt x="4055" y="7423"/>
                    <a:pt x="4014" y="7177"/>
                    <a:pt x="3925" y="6947"/>
                  </a:cubicBezTo>
                  <a:cubicBezTo>
                    <a:pt x="3638" y="6161"/>
                    <a:pt x="3535" y="5319"/>
                    <a:pt x="3709" y="4502"/>
                  </a:cubicBezTo>
                  <a:cubicBezTo>
                    <a:pt x="4004" y="3122"/>
                    <a:pt x="4205" y="1627"/>
                    <a:pt x="4600" y="378"/>
                  </a:cubicBezTo>
                  <a:cubicBezTo>
                    <a:pt x="4461" y="121"/>
                    <a:pt x="4172" y="0"/>
                    <a:pt x="3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2;p56">
              <a:extLst>
                <a:ext uri="{FF2B5EF4-FFF2-40B4-BE49-F238E27FC236}">
                  <a16:creationId xmlns:a16="http://schemas.microsoft.com/office/drawing/2014/main" id="{A1F00E49-4CC5-5040-B260-5A977DEE3756}"/>
                </a:ext>
              </a:extLst>
            </p:cNvPr>
            <p:cNvSpPr/>
            <p:nvPr/>
          </p:nvSpPr>
          <p:spPr>
            <a:xfrm>
              <a:off x="4589205" y="2217648"/>
              <a:ext cx="53100" cy="95050"/>
            </a:xfrm>
            <a:custGeom>
              <a:avLst/>
              <a:gdLst/>
              <a:ahLst/>
              <a:cxnLst/>
              <a:rect l="l" t="t" r="r" b="b"/>
              <a:pathLst>
                <a:path w="2124" h="3802" extrusionOk="0">
                  <a:moveTo>
                    <a:pt x="1839" y="0"/>
                  </a:moveTo>
                  <a:cubicBezTo>
                    <a:pt x="1783" y="0"/>
                    <a:pt x="1724" y="11"/>
                    <a:pt x="1670" y="25"/>
                  </a:cubicBezTo>
                  <a:cubicBezTo>
                    <a:pt x="1086" y="164"/>
                    <a:pt x="531" y="407"/>
                    <a:pt x="33" y="744"/>
                  </a:cubicBezTo>
                  <a:lnTo>
                    <a:pt x="87" y="1171"/>
                  </a:lnTo>
                  <a:cubicBezTo>
                    <a:pt x="1" y="2030"/>
                    <a:pt x="163" y="2899"/>
                    <a:pt x="558" y="3667"/>
                  </a:cubicBezTo>
                  <a:cubicBezTo>
                    <a:pt x="590" y="3732"/>
                    <a:pt x="643" y="3802"/>
                    <a:pt x="708" y="3802"/>
                  </a:cubicBezTo>
                  <a:cubicBezTo>
                    <a:pt x="718" y="3802"/>
                    <a:pt x="727" y="3800"/>
                    <a:pt x="737" y="3797"/>
                  </a:cubicBezTo>
                  <a:cubicBezTo>
                    <a:pt x="784" y="3783"/>
                    <a:pt x="808" y="3731"/>
                    <a:pt x="828" y="3687"/>
                  </a:cubicBezTo>
                  <a:cubicBezTo>
                    <a:pt x="1287" y="2631"/>
                    <a:pt x="1692" y="1559"/>
                    <a:pt x="2045" y="466"/>
                  </a:cubicBezTo>
                  <a:cubicBezTo>
                    <a:pt x="2090" y="331"/>
                    <a:pt x="2124" y="162"/>
                    <a:pt x="2021" y="64"/>
                  </a:cubicBezTo>
                  <a:cubicBezTo>
                    <a:pt x="1972" y="17"/>
                    <a:pt x="1907" y="0"/>
                    <a:pt x="18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3;p56">
              <a:extLst>
                <a:ext uri="{FF2B5EF4-FFF2-40B4-BE49-F238E27FC236}">
                  <a16:creationId xmlns:a16="http://schemas.microsoft.com/office/drawing/2014/main" id="{3926B621-E2B4-8B4F-B51F-C7EB7766F635}"/>
                </a:ext>
              </a:extLst>
            </p:cNvPr>
            <p:cNvSpPr/>
            <p:nvPr/>
          </p:nvSpPr>
          <p:spPr>
            <a:xfrm rot="-1037157">
              <a:off x="4691680" y="2339258"/>
              <a:ext cx="195497" cy="360448"/>
            </a:xfrm>
            <a:custGeom>
              <a:avLst/>
              <a:gdLst/>
              <a:ahLst/>
              <a:cxnLst/>
              <a:rect l="l" t="t" r="r" b="b"/>
              <a:pathLst>
                <a:path w="6656" h="12271" extrusionOk="0">
                  <a:moveTo>
                    <a:pt x="536" y="1"/>
                  </a:moveTo>
                  <a:lnTo>
                    <a:pt x="87" y="828"/>
                  </a:lnTo>
                  <a:cubicBezTo>
                    <a:pt x="87" y="828"/>
                    <a:pt x="1" y="4387"/>
                    <a:pt x="364" y="6405"/>
                  </a:cubicBezTo>
                  <a:cubicBezTo>
                    <a:pt x="728" y="8420"/>
                    <a:pt x="1066" y="10973"/>
                    <a:pt x="2299" y="11869"/>
                  </a:cubicBezTo>
                  <a:cubicBezTo>
                    <a:pt x="2714" y="12170"/>
                    <a:pt x="3343" y="12270"/>
                    <a:pt x="3995" y="12270"/>
                  </a:cubicBezTo>
                  <a:cubicBezTo>
                    <a:pt x="5281" y="12270"/>
                    <a:pt x="6656" y="11881"/>
                    <a:pt x="6656" y="11881"/>
                  </a:cubicBezTo>
                  <a:lnTo>
                    <a:pt x="5264" y="7912"/>
                  </a:lnTo>
                  <a:lnTo>
                    <a:pt x="5180" y="6562"/>
                  </a:lnTo>
                  <a:cubicBezTo>
                    <a:pt x="5180" y="6562"/>
                    <a:pt x="5207" y="5025"/>
                    <a:pt x="4471" y="3290"/>
                  </a:cubicBezTo>
                  <a:cubicBezTo>
                    <a:pt x="3732" y="1552"/>
                    <a:pt x="2252" y="8"/>
                    <a:pt x="2252" y="8"/>
                  </a:cubicBezTo>
                  <a:lnTo>
                    <a:pt x="536"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4;p56">
              <a:extLst>
                <a:ext uri="{FF2B5EF4-FFF2-40B4-BE49-F238E27FC236}">
                  <a16:creationId xmlns:a16="http://schemas.microsoft.com/office/drawing/2014/main" id="{616F89FD-04BF-9646-84C8-8C2F30464807}"/>
                </a:ext>
              </a:extLst>
            </p:cNvPr>
            <p:cNvSpPr/>
            <p:nvPr/>
          </p:nvSpPr>
          <p:spPr>
            <a:xfrm rot="-1037157">
              <a:off x="4576870" y="2238418"/>
              <a:ext cx="125681" cy="171573"/>
            </a:xfrm>
            <a:custGeom>
              <a:avLst/>
              <a:gdLst/>
              <a:ahLst/>
              <a:cxnLst/>
              <a:rect l="l" t="t" r="r" b="b"/>
              <a:pathLst>
                <a:path w="4279" h="5841" extrusionOk="0">
                  <a:moveTo>
                    <a:pt x="2254" y="1"/>
                  </a:moveTo>
                  <a:lnTo>
                    <a:pt x="1159" y="362"/>
                  </a:lnTo>
                  <a:lnTo>
                    <a:pt x="0" y="2109"/>
                  </a:lnTo>
                  <a:lnTo>
                    <a:pt x="1166" y="3261"/>
                  </a:lnTo>
                  <a:lnTo>
                    <a:pt x="1606" y="3226"/>
                  </a:lnTo>
                  <a:lnTo>
                    <a:pt x="1699" y="5841"/>
                  </a:lnTo>
                  <a:cubicBezTo>
                    <a:pt x="1699" y="5841"/>
                    <a:pt x="2531" y="5075"/>
                    <a:pt x="4279" y="4888"/>
                  </a:cubicBezTo>
                  <a:cubicBezTo>
                    <a:pt x="4279" y="4888"/>
                    <a:pt x="3565" y="3963"/>
                    <a:pt x="3432" y="2625"/>
                  </a:cubicBezTo>
                  <a:cubicBezTo>
                    <a:pt x="3297" y="1290"/>
                    <a:pt x="3351" y="774"/>
                    <a:pt x="3263" y="637"/>
                  </a:cubicBezTo>
                  <a:cubicBezTo>
                    <a:pt x="3174" y="502"/>
                    <a:pt x="2254" y="1"/>
                    <a:pt x="2254"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5;p56">
              <a:extLst>
                <a:ext uri="{FF2B5EF4-FFF2-40B4-BE49-F238E27FC236}">
                  <a16:creationId xmlns:a16="http://schemas.microsoft.com/office/drawing/2014/main" id="{514DF931-7A12-B147-9CFB-0C14CA5843B2}"/>
                </a:ext>
              </a:extLst>
            </p:cNvPr>
            <p:cNvSpPr/>
            <p:nvPr/>
          </p:nvSpPr>
          <p:spPr>
            <a:xfrm rot="-1037157">
              <a:off x="4609024" y="2304289"/>
              <a:ext cx="13452" cy="35954"/>
            </a:xfrm>
            <a:custGeom>
              <a:avLst/>
              <a:gdLst/>
              <a:ahLst/>
              <a:cxnLst/>
              <a:rect l="l" t="t" r="r" b="b"/>
              <a:pathLst>
                <a:path w="458" h="1224" extrusionOk="0">
                  <a:moveTo>
                    <a:pt x="223" y="0"/>
                  </a:moveTo>
                  <a:cubicBezTo>
                    <a:pt x="159" y="0"/>
                    <a:pt x="120" y="284"/>
                    <a:pt x="69" y="367"/>
                  </a:cubicBezTo>
                  <a:cubicBezTo>
                    <a:pt x="1" y="484"/>
                    <a:pt x="33" y="912"/>
                    <a:pt x="33" y="912"/>
                  </a:cubicBezTo>
                  <a:lnTo>
                    <a:pt x="457" y="1223"/>
                  </a:lnTo>
                  <a:cubicBezTo>
                    <a:pt x="457" y="1223"/>
                    <a:pt x="445" y="588"/>
                    <a:pt x="315" y="165"/>
                  </a:cubicBezTo>
                  <a:cubicBezTo>
                    <a:pt x="279" y="45"/>
                    <a:pt x="249" y="0"/>
                    <a:pt x="223" y="0"/>
                  </a:cubicBezTo>
                  <a:close/>
                </a:path>
              </a:pathLst>
            </a:custGeom>
            <a:solidFill>
              <a:srgbClr val="BB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6;p56">
              <a:extLst>
                <a:ext uri="{FF2B5EF4-FFF2-40B4-BE49-F238E27FC236}">
                  <a16:creationId xmlns:a16="http://schemas.microsoft.com/office/drawing/2014/main" id="{79007D25-70DA-1845-8807-A408886090C2}"/>
                </a:ext>
              </a:extLst>
            </p:cNvPr>
            <p:cNvSpPr/>
            <p:nvPr/>
          </p:nvSpPr>
          <p:spPr>
            <a:xfrm>
              <a:off x="4839550" y="2523775"/>
              <a:ext cx="89150" cy="147000"/>
            </a:xfrm>
            <a:custGeom>
              <a:avLst/>
              <a:gdLst/>
              <a:ahLst/>
              <a:cxnLst/>
              <a:rect l="l" t="t" r="r" b="b"/>
              <a:pathLst>
                <a:path w="3566" h="5880" extrusionOk="0">
                  <a:moveTo>
                    <a:pt x="1489" y="1"/>
                  </a:moveTo>
                  <a:cubicBezTo>
                    <a:pt x="1489" y="1"/>
                    <a:pt x="1165" y="209"/>
                    <a:pt x="999" y="209"/>
                  </a:cubicBezTo>
                  <a:cubicBezTo>
                    <a:pt x="996" y="209"/>
                    <a:pt x="992" y="209"/>
                    <a:pt x="989" y="209"/>
                  </a:cubicBezTo>
                  <a:cubicBezTo>
                    <a:pt x="988" y="209"/>
                    <a:pt x="988" y="209"/>
                    <a:pt x="987" y="209"/>
                  </a:cubicBezTo>
                  <a:cubicBezTo>
                    <a:pt x="822" y="209"/>
                    <a:pt x="1" y="2315"/>
                    <a:pt x="559" y="4065"/>
                  </a:cubicBezTo>
                  <a:cubicBezTo>
                    <a:pt x="1103" y="5773"/>
                    <a:pt x="1755" y="5880"/>
                    <a:pt x="1910" y="5880"/>
                  </a:cubicBezTo>
                  <a:cubicBezTo>
                    <a:pt x="1914" y="5880"/>
                    <a:pt x="1918" y="5880"/>
                    <a:pt x="1921" y="5879"/>
                  </a:cubicBezTo>
                  <a:cubicBezTo>
                    <a:pt x="2049" y="5872"/>
                    <a:pt x="2929" y="5621"/>
                    <a:pt x="3112" y="5621"/>
                  </a:cubicBezTo>
                  <a:cubicBezTo>
                    <a:pt x="3115" y="5621"/>
                    <a:pt x="3119" y="5622"/>
                    <a:pt x="3122" y="5622"/>
                  </a:cubicBezTo>
                  <a:cubicBezTo>
                    <a:pt x="3124" y="5622"/>
                    <a:pt x="3126" y="5622"/>
                    <a:pt x="3129" y="5622"/>
                  </a:cubicBezTo>
                  <a:cubicBezTo>
                    <a:pt x="3292" y="5622"/>
                    <a:pt x="3566" y="5298"/>
                    <a:pt x="3566" y="5298"/>
                  </a:cubicBezTo>
                  <a:lnTo>
                    <a:pt x="1489" y="1"/>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97;p56">
              <a:extLst>
                <a:ext uri="{FF2B5EF4-FFF2-40B4-BE49-F238E27FC236}">
                  <a16:creationId xmlns:a16="http://schemas.microsoft.com/office/drawing/2014/main" id="{CDF7D5FE-B813-644D-918F-CE6EBFB38362}"/>
                </a:ext>
              </a:extLst>
            </p:cNvPr>
            <p:cNvSpPr/>
            <p:nvPr/>
          </p:nvSpPr>
          <p:spPr>
            <a:xfrm>
              <a:off x="4884875" y="2450925"/>
              <a:ext cx="98150" cy="206900"/>
            </a:xfrm>
            <a:custGeom>
              <a:avLst/>
              <a:gdLst/>
              <a:ahLst/>
              <a:cxnLst/>
              <a:rect l="l" t="t" r="r" b="b"/>
              <a:pathLst>
                <a:path w="3926" h="8276" extrusionOk="0">
                  <a:moveTo>
                    <a:pt x="2487" y="1"/>
                  </a:moveTo>
                  <a:cubicBezTo>
                    <a:pt x="2487" y="1"/>
                    <a:pt x="1640" y="1010"/>
                    <a:pt x="1078" y="1393"/>
                  </a:cubicBezTo>
                  <a:cubicBezTo>
                    <a:pt x="516" y="1776"/>
                    <a:pt x="0" y="2436"/>
                    <a:pt x="0" y="2436"/>
                  </a:cubicBezTo>
                  <a:lnTo>
                    <a:pt x="111" y="3172"/>
                  </a:lnTo>
                  <a:lnTo>
                    <a:pt x="1051" y="7767"/>
                  </a:lnTo>
                  <a:lnTo>
                    <a:pt x="2428" y="8276"/>
                  </a:lnTo>
                  <a:cubicBezTo>
                    <a:pt x="2428" y="8276"/>
                    <a:pt x="3653" y="7907"/>
                    <a:pt x="3788" y="7819"/>
                  </a:cubicBezTo>
                  <a:cubicBezTo>
                    <a:pt x="3925" y="7731"/>
                    <a:pt x="2487" y="1"/>
                    <a:pt x="2487"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98;p56">
              <a:extLst>
                <a:ext uri="{FF2B5EF4-FFF2-40B4-BE49-F238E27FC236}">
                  <a16:creationId xmlns:a16="http://schemas.microsoft.com/office/drawing/2014/main" id="{AF81752D-75C1-3244-BAF3-302CD758A969}"/>
                </a:ext>
              </a:extLst>
            </p:cNvPr>
            <p:cNvSpPr/>
            <p:nvPr/>
          </p:nvSpPr>
          <p:spPr>
            <a:xfrm>
              <a:off x="4949846" y="2762800"/>
              <a:ext cx="150750" cy="482153"/>
            </a:xfrm>
            <a:custGeom>
              <a:avLst/>
              <a:gdLst/>
              <a:ahLst/>
              <a:cxnLst/>
              <a:rect l="l" t="t" r="r" b="b"/>
              <a:pathLst>
                <a:path w="6030" h="11950" extrusionOk="0">
                  <a:moveTo>
                    <a:pt x="622" y="0"/>
                  </a:moveTo>
                  <a:cubicBezTo>
                    <a:pt x="622" y="1"/>
                    <a:pt x="683" y="1886"/>
                    <a:pt x="470" y="3101"/>
                  </a:cubicBezTo>
                  <a:cubicBezTo>
                    <a:pt x="295" y="4087"/>
                    <a:pt x="1" y="6778"/>
                    <a:pt x="548" y="9623"/>
                  </a:cubicBezTo>
                  <a:lnTo>
                    <a:pt x="4476" y="11950"/>
                  </a:lnTo>
                  <a:cubicBezTo>
                    <a:pt x="4476" y="11950"/>
                    <a:pt x="4422" y="6356"/>
                    <a:pt x="5104" y="4492"/>
                  </a:cubicBezTo>
                  <a:cubicBezTo>
                    <a:pt x="5784" y="2629"/>
                    <a:pt x="6029" y="509"/>
                    <a:pt x="6029" y="509"/>
                  </a:cubicBezTo>
                  <a:lnTo>
                    <a:pt x="6029" y="509"/>
                  </a:lnTo>
                  <a:lnTo>
                    <a:pt x="3999" y="820"/>
                  </a:lnTo>
                  <a:lnTo>
                    <a:pt x="622" y="0"/>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99;p56">
              <a:extLst>
                <a:ext uri="{FF2B5EF4-FFF2-40B4-BE49-F238E27FC236}">
                  <a16:creationId xmlns:a16="http://schemas.microsoft.com/office/drawing/2014/main" id="{3E40E749-1BEF-D549-ADF0-E33E939C7FC1}"/>
                </a:ext>
              </a:extLst>
            </p:cNvPr>
            <p:cNvSpPr/>
            <p:nvPr/>
          </p:nvSpPr>
          <p:spPr>
            <a:xfrm>
              <a:off x="4960350" y="2729175"/>
              <a:ext cx="151650" cy="70100"/>
            </a:xfrm>
            <a:custGeom>
              <a:avLst/>
              <a:gdLst/>
              <a:ahLst/>
              <a:cxnLst/>
              <a:rect l="l" t="t" r="r" b="b"/>
              <a:pathLst>
                <a:path w="6066" h="2804" extrusionOk="0">
                  <a:moveTo>
                    <a:pt x="1" y="0"/>
                  </a:moveTo>
                  <a:cubicBezTo>
                    <a:pt x="1" y="0"/>
                    <a:pt x="8" y="1264"/>
                    <a:pt x="62" y="1390"/>
                  </a:cubicBezTo>
                  <a:cubicBezTo>
                    <a:pt x="113" y="1515"/>
                    <a:pt x="1147" y="2693"/>
                    <a:pt x="3074" y="2789"/>
                  </a:cubicBezTo>
                  <a:cubicBezTo>
                    <a:pt x="3272" y="2799"/>
                    <a:pt x="3455" y="2803"/>
                    <a:pt x="3625" y="2803"/>
                  </a:cubicBezTo>
                  <a:cubicBezTo>
                    <a:pt x="5109" y="2803"/>
                    <a:pt x="5572" y="2454"/>
                    <a:pt x="5654" y="2362"/>
                  </a:cubicBezTo>
                  <a:cubicBezTo>
                    <a:pt x="5747" y="2259"/>
                    <a:pt x="6066" y="653"/>
                    <a:pt x="6066" y="653"/>
                  </a:cubicBezTo>
                  <a:lnTo>
                    <a:pt x="3469" y="413"/>
                  </a:lnTo>
                  <a:lnTo>
                    <a:pt x="1" y="0"/>
                  </a:ln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0;p56">
              <a:extLst>
                <a:ext uri="{FF2B5EF4-FFF2-40B4-BE49-F238E27FC236}">
                  <a16:creationId xmlns:a16="http://schemas.microsoft.com/office/drawing/2014/main" id="{96C59288-169B-1A4D-BBEB-9CFBD76C956A}"/>
                </a:ext>
              </a:extLst>
            </p:cNvPr>
            <p:cNvSpPr/>
            <p:nvPr/>
          </p:nvSpPr>
          <p:spPr>
            <a:xfrm>
              <a:off x="4936000" y="2314075"/>
              <a:ext cx="394775" cy="406525"/>
            </a:xfrm>
            <a:custGeom>
              <a:avLst/>
              <a:gdLst/>
              <a:ahLst/>
              <a:cxnLst/>
              <a:rect l="l" t="t" r="r" b="b"/>
              <a:pathLst>
                <a:path w="15791" h="16261" extrusionOk="0">
                  <a:moveTo>
                    <a:pt x="3255" y="1"/>
                  </a:moveTo>
                  <a:lnTo>
                    <a:pt x="2933" y="190"/>
                  </a:lnTo>
                  <a:cubicBezTo>
                    <a:pt x="2933" y="190"/>
                    <a:pt x="1321" y="1000"/>
                    <a:pt x="741" y="3050"/>
                  </a:cubicBezTo>
                  <a:cubicBezTo>
                    <a:pt x="162" y="5099"/>
                    <a:pt x="0" y="7647"/>
                    <a:pt x="349" y="10539"/>
                  </a:cubicBezTo>
                  <a:cubicBezTo>
                    <a:pt x="697" y="13430"/>
                    <a:pt x="852" y="14444"/>
                    <a:pt x="852" y="14444"/>
                  </a:cubicBezTo>
                  <a:lnTo>
                    <a:pt x="1011" y="14957"/>
                  </a:lnTo>
                  <a:lnTo>
                    <a:pt x="3432" y="16261"/>
                  </a:lnTo>
                  <a:lnTo>
                    <a:pt x="7347" y="16096"/>
                  </a:lnTo>
                  <a:cubicBezTo>
                    <a:pt x="7347" y="16096"/>
                    <a:pt x="8218" y="13340"/>
                    <a:pt x="8297" y="12925"/>
                  </a:cubicBezTo>
                  <a:cubicBezTo>
                    <a:pt x="8297" y="12925"/>
                    <a:pt x="8510" y="12854"/>
                    <a:pt x="8854" y="12719"/>
                  </a:cubicBezTo>
                  <a:cubicBezTo>
                    <a:pt x="9016" y="12657"/>
                    <a:pt x="9210" y="12579"/>
                    <a:pt x="9423" y="12488"/>
                  </a:cubicBezTo>
                  <a:cubicBezTo>
                    <a:pt x="10508" y="12026"/>
                    <a:pt x="12136" y="11216"/>
                    <a:pt x="13204" y="10156"/>
                  </a:cubicBezTo>
                  <a:cubicBezTo>
                    <a:pt x="14927" y="8445"/>
                    <a:pt x="15288" y="7483"/>
                    <a:pt x="15464" y="7252"/>
                  </a:cubicBezTo>
                  <a:cubicBezTo>
                    <a:pt x="15582" y="7097"/>
                    <a:pt x="15690" y="6938"/>
                    <a:pt x="15791" y="6771"/>
                  </a:cubicBezTo>
                  <a:lnTo>
                    <a:pt x="9752" y="5200"/>
                  </a:lnTo>
                  <a:lnTo>
                    <a:pt x="325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1;p56">
              <a:extLst>
                <a:ext uri="{FF2B5EF4-FFF2-40B4-BE49-F238E27FC236}">
                  <a16:creationId xmlns:a16="http://schemas.microsoft.com/office/drawing/2014/main" id="{28831902-A30C-9848-96BF-A783A9E48AA8}"/>
                </a:ext>
              </a:extLst>
            </p:cNvPr>
            <p:cNvSpPr/>
            <p:nvPr/>
          </p:nvSpPr>
          <p:spPr>
            <a:xfrm>
              <a:off x="5143400" y="2511300"/>
              <a:ext cx="39850" cy="125850"/>
            </a:xfrm>
            <a:custGeom>
              <a:avLst/>
              <a:gdLst/>
              <a:ahLst/>
              <a:cxnLst/>
              <a:rect l="l" t="t" r="r" b="b"/>
              <a:pathLst>
                <a:path w="1594" h="5034" extrusionOk="0">
                  <a:moveTo>
                    <a:pt x="448" y="1"/>
                  </a:moveTo>
                  <a:cubicBezTo>
                    <a:pt x="446" y="1"/>
                    <a:pt x="447" y="4"/>
                    <a:pt x="450" y="11"/>
                  </a:cubicBezTo>
                  <a:cubicBezTo>
                    <a:pt x="519" y="178"/>
                    <a:pt x="718" y="1052"/>
                    <a:pt x="683" y="1746"/>
                  </a:cubicBezTo>
                  <a:cubicBezTo>
                    <a:pt x="651" y="2439"/>
                    <a:pt x="1" y="5033"/>
                    <a:pt x="1" y="5033"/>
                  </a:cubicBezTo>
                  <a:cubicBezTo>
                    <a:pt x="1" y="5033"/>
                    <a:pt x="214" y="4965"/>
                    <a:pt x="558" y="4830"/>
                  </a:cubicBezTo>
                  <a:cubicBezTo>
                    <a:pt x="720" y="4768"/>
                    <a:pt x="911" y="4690"/>
                    <a:pt x="1127" y="4599"/>
                  </a:cubicBezTo>
                  <a:lnTo>
                    <a:pt x="1130" y="4400"/>
                  </a:lnTo>
                  <a:cubicBezTo>
                    <a:pt x="1593" y="1780"/>
                    <a:pt x="479" y="1"/>
                    <a:pt x="448" y="1"/>
                  </a:cubicBezTo>
                  <a:close/>
                </a:path>
              </a:pathLst>
            </a:custGeom>
            <a:solidFill>
              <a:srgbClr val="00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2;p56">
              <a:extLst>
                <a:ext uri="{FF2B5EF4-FFF2-40B4-BE49-F238E27FC236}">
                  <a16:creationId xmlns:a16="http://schemas.microsoft.com/office/drawing/2014/main" id="{2567F115-BEF4-9F4E-AC54-E9EF6D555B1E}"/>
                </a:ext>
              </a:extLst>
            </p:cNvPr>
            <p:cNvSpPr/>
            <p:nvPr/>
          </p:nvSpPr>
          <p:spPr>
            <a:xfrm>
              <a:off x="4955075" y="2666525"/>
              <a:ext cx="173875" cy="97250"/>
            </a:xfrm>
            <a:custGeom>
              <a:avLst/>
              <a:gdLst/>
              <a:ahLst/>
              <a:cxnLst/>
              <a:rect l="l" t="t" r="r" b="b"/>
              <a:pathLst>
                <a:path w="6955" h="3890" extrusionOk="0">
                  <a:moveTo>
                    <a:pt x="0" y="0"/>
                  </a:moveTo>
                  <a:cubicBezTo>
                    <a:pt x="0" y="0"/>
                    <a:pt x="89" y="1061"/>
                    <a:pt x="94" y="1480"/>
                  </a:cubicBezTo>
                  <a:cubicBezTo>
                    <a:pt x="96" y="1902"/>
                    <a:pt x="77" y="2646"/>
                    <a:pt x="77" y="2646"/>
                  </a:cubicBezTo>
                  <a:cubicBezTo>
                    <a:pt x="77" y="2646"/>
                    <a:pt x="1665" y="3795"/>
                    <a:pt x="3587" y="3881"/>
                  </a:cubicBezTo>
                  <a:cubicBezTo>
                    <a:pt x="3713" y="3887"/>
                    <a:pt x="3835" y="3889"/>
                    <a:pt x="3952" y="3889"/>
                  </a:cubicBezTo>
                  <a:cubicBezTo>
                    <a:pt x="5613" y="3889"/>
                    <a:pt x="6329" y="3358"/>
                    <a:pt x="6329" y="3358"/>
                  </a:cubicBezTo>
                  <a:cubicBezTo>
                    <a:pt x="6329" y="3358"/>
                    <a:pt x="6954" y="1588"/>
                    <a:pt x="6839" y="1353"/>
                  </a:cubicBezTo>
                  <a:lnTo>
                    <a:pt x="6839" y="1353"/>
                  </a:lnTo>
                  <a:cubicBezTo>
                    <a:pt x="6839" y="1353"/>
                    <a:pt x="6089" y="1592"/>
                    <a:pt x="4910" y="1592"/>
                  </a:cubicBezTo>
                  <a:cubicBezTo>
                    <a:pt x="4541" y="1592"/>
                    <a:pt x="4130" y="1569"/>
                    <a:pt x="3687" y="1507"/>
                  </a:cubicBezTo>
                  <a:cubicBezTo>
                    <a:pt x="1827" y="1247"/>
                    <a:pt x="1" y="0"/>
                    <a:pt x="0" y="0"/>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3;p56">
              <a:extLst>
                <a:ext uri="{FF2B5EF4-FFF2-40B4-BE49-F238E27FC236}">
                  <a16:creationId xmlns:a16="http://schemas.microsoft.com/office/drawing/2014/main" id="{73E399DD-9AA2-C747-9D6C-42631F636915}"/>
                </a:ext>
              </a:extLst>
            </p:cNvPr>
            <p:cNvSpPr/>
            <p:nvPr/>
          </p:nvSpPr>
          <p:spPr>
            <a:xfrm>
              <a:off x="5114075" y="2492900"/>
              <a:ext cx="49050" cy="69700"/>
            </a:xfrm>
            <a:custGeom>
              <a:avLst/>
              <a:gdLst/>
              <a:ahLst/>
              <a:cxnLst/>
              <a:rect l="l" t="t" r="r" b="b"/>
              <a:pathLst>
                <a:path w="1962" h="2788" extrusionOk="0">
                  <a:moveTo>
                    <a:pt x="1066" y="1410"/>
                  </a:moveTo>
                  <a:lnTo>
                    <a:pt x="1066" y="1410"/>
                  </a:lnTo>
                  <a:cubicBezTo>
                    <a:pt x="1066" y="1410"/>
                    <a:pt x="1067" y="1411"/>
                    <a:pt x="1068" y="1411"/>
                  </a:cubicBezTo>
                  <a:lnTo>
                    <a:pt x="1068" y="1411"/>
                  </a:lnTo>
                  <a:cubicBezTo>
                    <a:pt x="1067" y="1411"/>
                    <a:pt x="1066" y="1410"/>
                    <a:pt x="1066" y="1410"/>
                  </a:cubicBezTo>
                  <a:close/>
                  <a:moveTo>
                    <a:pt x="1351" y="1"/>
                  </a:moveTo>
                  <a:lnTo>
                    <a:pt x="1351" y="1"/>
                  </a:lnTo>
                  <a:cubicBezTo>
                    <a:pt x="1466" y="276"/>
                    <a:pt x="1549" y="565"/>
                    <a:pt x="1601" y="860"/>
                  </a:cubicBezTo>
                  <a:cubicBezTo>
                    <a:pt x="1660" y="1150"/>
                    <a:pt x="1704" y="1444"/>
                    <a:pt x="1731" y="1739"/>
                  </a:cubicBezTo>
                  <a:cubicBezTo>
                    <a:pt x="1743" y="1836"/>
                    <a:pt x="1749" y="1934"/>
                    <a:pt x="1750" y="2032"/>
                  </a:cubicBezTo>
                  <a:lnTo>
                    <a:pt x="1750" y="2032"/>
                  </a:lnTo>
                  <a:cubicBezTo>
                    <a:pt x="1710" y="1974"/>
                    <a:pt x="1670" y="1915"/>
                    <a:pt x="1633" y="1857"/>
                  </a:cubicBezTo>
                  <a:cubicBezTo>
                    <a:pt x="1552" y="1734"/>
                    <a:pt x="1468" y="1606"/>
                    <a:pt x="1380" y="1483"/>
                  </a:cubicBezTo>
                  <a:cubicBezTo>
                    <a:pt x="1333" y="1417"/>
                    <a:pt x="1279" y="1356"/>
                    <a:pt x="1223" y="1299"/>
                  </a:cubicBezTo>
                  <a:cubicBezTo>
                    <a:pt x="1206" y="1282"/>
                    <a:pt x="1186" y="1267"/>
                    <a:pt x="1164" y="1253"/>
                  </a:cubicBezTo>
                  <a:cubicBezTo>
                    <a:pt x="1157" y="1248"/>
                    <a:pt x="1149" y="1243"/>
                    <a:pt x="1142" y="1240"/>
                  </a:cubicBezTo>
                  <a:cubicBezTo>
                    <a:pt x="1135" y="1238"/>
                    <a:pt x="1125" y="1236"/>
                    <a:pt x="1117" y="1233"/>
                  </a:cubicBezTo>
                  <a:cubicBezTo>
                    <a:pt x="1108" y="1231"/>
                    <a:pt x="1098" y="1231"/>
                    <a:pt x="1088" y="1231"/>
                  </a:cubicBezTo>
                  <a:lnTo>
                    <a:pt x="1073" y="1231"/>
                  </a:lnTo>
                  <a:cubicBezTo>
                    <a:pt x="1063" y="1233"/>
                    <a:pt x="1054" y="1238"/>
                    <a:pt x="1044" y="1243"/>
                  </a:cubicBezTo>
                  <a:cubicBezTo>
                    <a:pt x="1027" y="1253"/>
                    <a:pt x="1012" y="1267"/>
                    <a:pt x="1004" y="1285"/>
                  </a:cubicBezTo>
                  <a:cubicBezTo>
                    <a:pt x="997" y="1297"/>
                    <a:pt x="995" y="1309"/>
                    <a:pt x="992" y="1324"/>
                  </a:cubicBezTo>
                  <a:cubicBezTo>
                    <a:pt x="992" y="1334"/>
                    <a:pt x="992" y="1344"/>
                    <a:pt x="995" y="1353"/>
                  </a:cubicBezTo>
                  <a:cubicBezTo>
                    <a:pt x="997" y="1363"/>
                    <a:pt x="1000" y="1373"/>
                    <a:pt x="1004" y="1383"/>
                  </a:cubicBezTo>
                  <a:cubicBezTo>
                    <a:pt x="1022" y="1422"/>
                    <a:pt x="1041" y="1459"/>
                    <a:pt x="1066" y="1496"/>
                  </a:cubicBezTo>
                  <a:cubicBezTo>
                    <a:pt x="1230" y="1753"/>
                    <a:pt x="1407" y="1992"/>
                    <a:pt x="1569" y="2239"/>
                  </a:cubicBezTo>
                  <a:cubicBezTo>
                    <a:pt x="1648" y="2362"/>
                    <a:pt x="1731" y="2490"/>
                    <a:pt x="1780" y="2613"/>
                  </a:cubicBezTo>
                  <a:cubicBezTo>
                    <a:pt x="1781" y="2615"/>
                    <a:pt x="1782" y="2618"/>
                    <a:pt x="1783" y="2620"/>
                  </a:cubicBezTo>
                  <a:lnTo>
                    <a:pt x="1783" y="2620"/>
                  </a:lnTo>
                  <a:cubicBezTo>
                    <a:pt x="1783" y="2620"/>
                    <a:pt x="1783" y="2620"/>
                    <a:pt x="1783" y="2620"/>
                  </a:cubicBezTo>
                  <a:cubicBezTo>
                    <a:pt x="1716" y="2600"/>
                    <a:pt x="1650" y="2573"/>
                    <a:pt x="1589" y="2541"/>
                  </a:cubicBezTo>
                  <a:cubicBezTo>
                    <a:pt x="1068" y="2276"/>
                    <a:pt x="582" y="1886"/>
                    <a:pt x="0" y="1722"/>
                  </a:cubicBezTo>
                  <a:lnTo>
                    <a:pt x="0" y="1722"/>
                  </a:lnTo>
                  <a:cubicBezTo>
                    <a:pt x="278" y="1832"/>
                    <a:pt x="521" y="2006"/>
                    <a:pt x="769" y="2171"/>
                  </a:cubicBezTo>
                  <a:cubicBezTo>
                    <a:pt x="1017" y="2338"/>
                    <a:pt x="1257" y="2514"/>
                    <a:pt x="1522" y="2669"/>
                  </a:cubicBezTo>
                  <a:cubicBezTo>
                    <a:pt x="1591" y="2711"/>
                    <a:pt x="1662" y="2743"/>
                    <a:pt x="1738" y="2770"/>
                  </a:cubicBezTo>
                  <a:cubicBezTo>
                    <a:pt x="1760" y="2777"/>
                    <a:pt x="1785" y="2782"/>
                    <a:pt x="1810" y="2784"/>
                  </a:cubicBezTo>
                  <a:cubicBezTo>
                    <a:pt x="1818" y="2786"/>
                    <a:pt x="1827" y="2787"/>
                    <a:pt x="1836" y="2787"/>
                  </a:cubicBezTo>
                  <a:cubicBezTo>
                    <a:pt x="1873" y="2787"/>
                    <a:pt x="1908" y="2770"/>
                    <a:pt x="1932" y="2740"/>
                  </a:cubicBezTo>
                  <a:cubicBezTo>
                    <a:pt x="1954" y="2706"/>
                    <a:pt x="1962" y="2667"/>
                    <a:pt x="1954" y="2625"/>
                  </a:cubicBezTo>
                  <a:cubicBezTo>
                    <a:pt x="1949" y="2603"/>
                    <a:pt x="1945" y="2581"/>
                    <a:pt x="1937" y="2556"/>
                  </a:cubicBezTo>
                  <a:cubicBezTo>
                    <a:pt x="1901" y="2460"/>
                    <a:pt x="1857" y="2376"/>
                    <a:pt x="1810" y="2295"/>
                  </a:cubicBezTo>
                  <a:lnTo>
                    <a:pt x="1810" y="2295"/>
                  </a:lnTo>
                  <a:cubicBezTo>
                    <a:pt x="1844" y="2295"/>
                    <a:pt x="1877" y="2275"/>
                    <a:pt x="1895" y="2242"/>
                  </a:cubicBezTo>
                  <a:cubicBezTo>
                    <a:pt x="1905" y="2225"/>
                    <a:pt x="1910" y="2203"/>
                    <a:pt x="1913" y="2181"/>
                  </a:cubicBezTo>
                  <a:cubicBezTo>
                    <a:pt x="1915" y="2026"/>
                    <a:pt x="1900" y="1871"/>
                    <a:pt x="1876" y="1719"/>
                  </a:cubicBezTo>
                  <a:cubicBezTo>
                    <a:pt x="1780" y="1128"/>
                    <a:pt x="1652" y="521"/>
                    <a:pt x="1351" y="1"/>
                  </a:cubicBezTo>
                  <a:close/>
                </a:path>
              </a:pathLst>
            </a:custGeom>
            <a:solidFill>
              <a:srgbClr val="FFE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4;p56">
              <a:extLst>
                <a:ext uri="{FF2B5EF4-FFF2-40B4-BE49-F238E27FC236}">
                  <a16:creationId xmlns:a16="http://schemas.microsoft.com/office/drawing/2014/main" id="{0505A520-6186-9344-AD17-1864A893971F}"/>
                </a:ext>
              </a:extLst>
            </p:cNvPr>
            <p:cNvSpPr/>
            <p:nvPr/>
          </p:nvSpPr>
          <p:spPr>
            <a:xfrm>
              <a:off x="4866100" y="2511800"/>
              <a:ext cx="82375" cy="158600"/>
            </a:xfrm>
            <a:custGeom>
              <a:avLst/>
              <a:gdLst/>
              <a:ahLst/>
              <a:cxnLst/>
              <a:rect l="l" t="t" r="r" b="b"/>
              <a:pathLst>
                <a:path w="3295" h="6344" extrusionOk="0">
                  <a:moveTo>
                    <a:pt x="751" y="1"/>
                  </a:moveTo>
                  <a:lnTo>
                    <a:pt x="74" y="649"/>
                  </a:lnTo>
                  <a:cubicBezTo>
                    <a:pt x="74" y="649"/>
                    <a:pt x="0" y="3332"/>
                    <a:pt x="729" y="4729"/>
                  </a:cubicBezTo>
                  <a:cubicBezTo>
                    <a:pt x="1458" y="6123"/>
                    <a:pt x="1831" y="6344"/>
                    <a:pt x="1831" y="6344"/>
                  </a:cubicBezTo>
                  <a:cubicBezTo>
                    <a:pt x="1831" y="6344"/>
                    <a:pt x="3061" y="5895"/>
                    <a:pt x="3179" y="5838"/>
                  </a:cubicBezTo>
                  <a:cubicBezTo>
                    <a:pt x="3294" y="5782"/>
                    <a:pt x="1205" y="3216"/>
                    <a:pt x="751" y="1"/>
                  </a:cubicBezTo>
                  <a:close/>
                </a:path>
              </a:pathLst>
            </a:custGeom>
            <a:solidFill>
              <a:srgbClr val="FF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5;p56">
              <a:extLst>
                <a:ext uri="{FF2B5EF4-FFF2-40B4-BE49-F238E27FC236}">
                  <a16:creationId xmlns:a16="http://schemas.microsoft.com/office/drawing/2014/main" id="{C346B5EE-F2A7-104D-BB60-1691C5F0FF6A}"/>
                </a:ext>
              </a:extLst>
            </p:cNvPr>
            <p:cNvSpPr/>
            <p:nvPr/>
          </p:nvSpPr>
          <p:spPr>
            <a:xfrm>
              <a:off x="4585150" y="1847475"/>
              <a:ext cx="230825" cy="325700"/>
            </a:xfrm>
            <a:custGeom>
              <a:avLst/>
              <a:gdLst/>
              <a:ahLst/>
              <a:cxnLst/>
              <a:rect l="l" t="t" r="r" b="b"/>
              <a:pathLst>
                <a:path w="9233" h="13028" extrusionOk="0">
                  <a:moveTo>
                    <a:pt x="2903" y="1"/>
                  </a:moveTo>
                  <a:cubicBezTo>
                    <a:pt x="2858" y="1"/>
                    <a:pt x="2820" y="5"/>
                    <a:pt x="2787" y="14"/>
                  </a:cubicBezTo>
                  <a:cubicBezTo>
                    <a:pt x="2149" y="194"/>
                    <a:pt x="1" y="3912"/>
                    <a:pt x="887" y="7558"/>
                  </a:cubicBezTo>
                  <a:cubicBezTo>
                    <a:pt x="1982" y="10988"/>
                    <a:pt x="5502" y="13028"/>
                    <a:pt x="6350" y="13028"/>
                  </a:cubicBezTo>
                  <a:cubicBezTo>
                    <a:pt x="6385" y="13028"/>
                    <a:pt x="6416" y="13024"/>
                    <a:pt x="6442" y="13017"/>
                  </a:cubicBezTo>
                  <a:cubicBezTo>
                    <a:pt x="7176" y="12813"/>
                    <a:pt x="9233" y="9119"/>
                    <a:pt x="8342" y="5474"/>
                  </a:cubicBezTo>
                  <a:cubicBezTo>
                    <a:pt x="7256" y="2060"/>
                    <a:pt x="3846" y="1"/>
                    <a:pt x="290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6;p56">
              <a:extLst>
                <a:ext uri="{FF2B5EF4-FFF2-40B4-BE49-F238E27FC236}">
                  <a16:creationId xmlns:a16="http://schemas.microsoft.com/office/drawing/2014/main" id="{DCA588B6-A075-5644-96E9-C4AA249AED68}"/>
                </a:ext>
              </a:extLst>
            </p:cNvPr>
            <p:cNvSpPr/>
            <p:nvPr/>
          </p:nvSpPr>
          <p:spPr>
            <a:xfrm>
              <a:off x="4667200" y="1933150"/>
              <a:ext cx="64825" cy="22525"/>
            </a:xfrm>
            <a:custGeom>
              <a:avLst/>
              <a:gdLst/>
              <a:ahLst/>
              <a:cxnLst/>
              <a:rect l="l" t="t" r="r" b="b"/>
              <a:pathLst>
                <a:path w="2593" h="901" extrusionOk="0">
                  <a:moveTo>
                    <a:pt x="1879" y="1"/>
                  </a:moveTo>
                  <a:cubicBezTo>
                    <a:pt x="1679" y="1"/>
                    <a:pt x="1477" y="29"/>
                    <a:pt x="1331" y="48"/>
                  </a:cubicBezTo>
                  <a:cubicBezTo>
                    <a:pt x="889" y="105"/>
                    <a:pt x="369" y="186"/>
                    <a:pt x="101" y="574"/>
                  </a:cubicBezTo>
                  <a:cubicBezTo>
                    <a:pt x="1" y="721"/>
                    <a:pt x="145" y="885"/>
                    <a:pt x="293" y="898"/>
                  </a:cubicBezTo>
                  <a:cubicBezTo>
                    <a:pt x="318" y="900"/>
                    <a:pt x="344" y="901"/>
                    <a:pt x="370" y="901"/>
                  </a:cubicBezTo>
                  <a:cubicBezTo>
                    <a:pt x="760" y="901"/>
                    <a:pt x="1160" y="669"/>
                    <a:pt x="1552" y="625"/>
                  </a:cubicBezTo>
                  <a:cubicBezTo>
                    <a:pt x="1600" y="620"/>
                    <a:pt x="1649" y="618"/>
                    <a:pt x="1701" y="618"/>
                  </a:cubicBezTo>
                  <a:cubicBezTo>
                    <a:pt x="1808" y="618"/>
                    <a:pt x="1920" y="626"/>
                    <a:pt x="2030" y="626"/>
                  </a:cubicBezTo>
                  <a:cubicBezTo>
                    <a:pt x="2223" y="626"/>
                    <a:pt x="2407" y="601"/>
                    <a:pt x="2539" y="466"/>
                  </a:cubicBezTo>
                  <a:cubicBezTo>
                    <a:pt x="2585" y="414"/>
                    <a:pt x="2593" y="341"/>
                    <a:pt x="2558" y="279"/>
                  </a:cubicBezTo>
                  <a:cubicBezTo>
                    <a:pt x="2442" y="58"/>
                    <a:pt x="2162" y="1"/>
                    <a:pt x="1879"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07;p56">
              <a:extLst>
                <a:ext uri="{FF2B5EF4-FFF2-40B4-BE49-F238E27FC236}">
                  <a16:creationId xmlns:a16="http://schemas.microsoft.com/office/drawing/2014/main" id="{B027BB0E-7515-9C44-9BF2-C3B39FE2D049}"/>
                </a:ext>
              </a:extLst>
            </p:cNvPr>
            <p:cNvSpPr/>
            <p:nvPr/>
          </p:nvSpPr>
          <p:spPr>
            <a:xfrm>
              <a:off x="4681800" y="1968575"/>
              <a:ext cx="60475" cy="18700"/>
            </a:xfrm>
            <a:custGeom>
              <a:avLst/>
              <a:gdLst/>
              <a:ahLst/>
              <a:cxnLst/>
              <a:rect l="l" t="t" r="r" b="b"/>
              <a:pathLst>
                <a:path w="2419" h="748" extrusionOk="0">
                  <a:moveTo>
                    <a:pt x="1555" y="1"/>
                  </a:moveTo>
                  <a:cubicBezTo>
                    <a:pt x="1384" y="1"/>
                    <a:pt x="1213" y="16"/>
                    <a:pt x="1051" y="36"/>
                  </a:cubicBezTo>
                  <a:cubicBezTo>
                    <a:pt x="720" y="75"/>
                    <a:pt x="344" y="114"/>
                    <a:pt x="106" y="367"/>
                  </a:cubicBezTo>
                  <a:cubicBezTo>
                    <a:pt x="1" y="480"/>
                    <a:pt x="43" y="701"/>
                    <a:pt x="209" y="733"/>
                  </a:cubicBezTo>
                  <a:cubicBezTo>
                    <a:pt x="266" y="743"/>
                    <a:pt x="322" y="748"/>
                    <a:pt x="377" y="748"/>
                  </a:cubicBezTo>
                  <a:cubicBezTo>
                    <a:pt x="632" y="748"/>
                    <a:pt x="876" y="653"/>
                    <a:pt x="1132" y="612"/>
                  </a:cubicBezTo>
                  <a:cubicBezTo>
                    <a:pt x="1483" y="558"/>
                    <a:pt x="1842" y="578"/>
                    <a:pt x="2190" y="509"/>
                  </a:cubicBezTo>
                  <a:cubicBezTo>
                    <a:pt x="2419" y="465"/>
                    <a:pt x="2362" y="168"/>
                    <a:pt x="2188" y="102"/>
                  </a:cubicBezTo>
                  <a:cubicBezTo>
                    <a:pt x="1991" y="26"/>
                    <a:pt x="1773" y="1"/>
                    <a:pt x="1555"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08;p56">
              <a:extLst>
                <a:ext uri="{FF2B5EF4-FFF2-40B4-BE49-F238E27FC236}">
                  <a16:creationId xmlns:a16="http://schemas.microsoft.com/office/drawing/2014/main" id="{0A69410B-77E1-A84A-9BE7-850B3B493219}"/>
                </a:ext>
              </a:extLst>
            </p:cNvPr>
            <p:cNvSpPr/>
            <p:nvPr/>
          </p:nvSpPr>
          <p:spPr>
            <a:xfrm>
              <a:off x="4689000" y="2000050"/>
              <a:ext cx="59725" cy="19300"/>
            </a:xfrm>
            <a:custGeom>
              <a:avLst/>
              <a:gdLst/>
              <a:ahLst/>
              <a:cxnLst/>
              <a:rect l="l" t="t" r="r" b="b"/>
              <a:pathLst>
                <a:path w="2389" h="772" extrusionOk="0">
                  <a:moveTo>
                    <a:pt x="1751" y="0"/>
                  </a:moveTo>
                  <a:cubicBezTo>
                    <a:pt x="1598" y="0"/>
                    <a:pt x="1446" y="18"/>
                    <a:pt x="1328" y="26"/>
                  </a:cubicBezTo>
                  <a:cubicBezTo>
                    <a:pt x="911" y="60"/>
                    <a:pt x="471" y="119"/>
                    <a:pt x="147" y="404"/>
                  </a:cubicBezTo>
                  <a:cubicBezTo>
                    <a:pt x="0" y="534"/>
                    <a:pt x="135" y="760"/>
                    <a:pt x="304" y="770"/>
                  </a:cubicBezTo>
                  <a:cubicBezTo>
                    <a:pt x="327" y="771"/>
                    <a:pt x="350" y="771"/>
                    <a:pt x="373" y="771"/>
                  </a:cubicBezTo>
                  <a:cubicBezTo>
                    <a:pt x="740" y="771"/>
                    <a:pt x="1105" y="630"/>
                    <a:pt x="1473" y="595"/>
                  </a:cubicBezTo>
                  <a:cubicBezTo>
                    <a:pt x="1521" y="591"/>
                    <a:pt x="1572" y="590"/>
                    <a:pt x="1625" y="590"/>
                  </a:cubicBezTo>
                  <a:cubicBezTo>
                    <a:pt x="1680" y="590"/>
                    <a:pt x="1737" y="591"/>
                    <a:pt x="1794" y="591"/>
                  </a:cubicBezTo>
                  <a:cubicBezTo>
                    <a:pt x="2003" y="591"/>
                    <a:pt x="2215" y="574"/>
                    <a:pt x="2342" y="414"/>
                  </a:cubicBezTo>
                  <a:cubicBezTo>
                    <a:pt x="2381" y="370"/>
                    <a:pt x="2388" y="306"/>
                    <a:pt x="2359" y="254"/>
                  </a:cubicBezTo>
                  <a:cubicBezTo>
                    <a:pt x="2254" y="47"/>
                    <a:pt x="2001" y="0"/>
                    <a:pt x="1751" y="0"/>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09;p56">
              <a:extLst>
                <a:ext uri="{FF2B5EF4-FFF2-40B4-BE49-F238E27FC236}">
                  <a16:creationId xmlns:a16="http://schemas.microsoft.com/office/drawing/2014/main" id="{BA4CAE30-1E82-7E47-B1DD-34659DF83D6B}"/>
                </a:ext>
              </a:extLst>
            </p:cNvPr>
            <p:cNvSpPr/>
            <p:nvPr/>
          </p:nvSpPr>
          <p:spPr>
            <a:xfrm>
              <a:off x="4704825" y="2033400"/>
              <a:ext cx="47400" cy="19650"/>
            </a:xfrm>
            <a:custGeom>
              <a:avLst/>
              <a:gdLst/>
              <a:ahLst/>
              <a:cxnLst/>
              <a:rect l="l" t="t" r="r" b="b"/>
              <a:pathLst>
                <a:path w="1896" h="786" extrusionOk="0">
                  <a:moveTo>
                    <a:pt x="1290" y="1"/>
                  </a:moveTo>
                  <a:cubicBezTo>
                    <a:pt x="1126" y="1"/>
                    <a:pt x="959" y="31"/>
                    <a:pt x="813" y="64"/>
                  </a:cubicBezTo>
                  <a:cubicBezTo>
                    <a:pt x="486" y="140"/>
                    <a:pt x="226" y="258"/>
                    <a:pt x="57" y="555"/>
                  </a:cubicBezTo>
                  <a:cubicBezTo>
                    <a:pt x="0" y="658"/>
                    <a:pt x="74" y="783"/>
                    <a:pt x="192" y="786"/>
                  </a:cubicBezTo>
                  <a:cubicBezTo>
                    <a:pt x="477" y="778"/>
                    <a:pt x="697" y="683"/>
                    <a:pt x="970" y="616"/>
                  </a:cubicBezTo>
                  <a:cubicBezTo>
                    <a:pt x="1228" y="555"/>
                    <a:pt x="1507" y="570"/>
                    <a:pt x="1751" y="457"/>
                  </a:cubicBezTo>
                  <a:cubicBezTo>
                    <a:pt x="1895" y="388"/>
                    <a:pt x="1854" y="192"/>
                    <a:pt x="1743" y="118"/>
                  </a:cubicBezTo>
                  <a:cubicBezTo>
                    <a:pt x="1613" y="31"/>
                    <a:pt x="1453" y="1"/>
                    <a:pt x="1290" y="1"/>
                  </a:cubicBezTo>
                  <a:close/>
                </a:path>
              </a:pathLst>
            </a:custGeom>
            <a:solidFill>
              <a:srgbClr val="FBE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0;p56">
              <a:extLst>
                <a:ext uri="{FF2B5EF4-FFF2-40B4-BE49-F238E27FC236}">
                  <a16:creationId xmlns:a16="http://schemas.microsoft.com/office/drawing/2014/main" id="{9BE32767-3A03-F946-98BF-0BE9FB5C365A}"/>
                </a:ext>
              </a:extLst>
            </p:cNvPr>
            <p:cNvSpPr/>
            <p:nvPr/>
          </p:nvSpPr>
          <p:spPr>
            <a:xfrm>
              <a:off x="5682700" y="1814550"/>
              <a:ext cx="125875" cy="229725"/>
            </a:xfrm>
            <a:custGeom>
              <a:avLst/>
              <a:gdLst/>
              <a:ahLst/>
              <a:cxnLst/>
              <a:rect l="l" t="t" r="r" b="b"/>
              <a:pathLst>
                <a:path w="5035" h="9189" extrusionOk="0">
                  <a:moveTo>
                    <a:pt x="2745" y="1"/>
                  </a:moveTo>
                  <a:cubicBezTo>
                    <a:pt x="1134" y="566"/>
                    <a:pt x="231" y="1960"/>
                    <a:pt x="47" y="3563"/>
                  </a:cubicBezTo>
                  <a:cubicBezTo>
                    <a:pt x="3" y="3958"/>
                    <a:pt x="0" y="4358"/>
                    <a:pt x="37" y="4753"/>
                  </a:cubicBezTo>
                  <a:cubicBezTo>
                    <a:pt x="84" y="5212"/>
                    <a:pt x="103" y="6614"/>
                    <a:pt x="462" y="6930"/>
                  </a:cubicBezTo>
                  <a:cubicBezTo>
                    <a:pt x="1095" y="7485"/>
                    <a:pt x="1736" y="8045"/>
                    <a:pt x="2369" y="8605"/>
                  </a:cubicBezTo>
                  <a:cubicBezTo>
                    <a:pt x="2684" y="8884"/>
                    <a:pt x="2626" y="9189"/>
                    <a:pt x="3041" y="9189"/>
                  </a:cubicBezTo>
                  <a:cubicBezTo>
                    <a:pt x="3046" y="9189"/>
                    <a:pt x="3051" y="9189"/>
                    <a:pt x="3056" y="9189"/>
                  </a:cubicBezTo>
                  <a:cubicBezTo>
                    <a:pt x="3388" y="9179"/>
                    <a:pt x="4129" y="8965"/>
                    <a:pt x="4306" y="8693"/>
                  </a:cubicBezTo>
                  <a:cubicBezTo>
                    <a:pt x="4483" y="8423"/>
                    <a:pt x="4549" y="8082"/>
                    <a:pt x="4532" y="7753"/>
                  </a:cubicBezTo>
                  <a:cubicBezTo>
                    <a:pt x="4487" y="6781"/>
                    <a:pt x="3643" y="5956"/>
                    <a:pt x="3110" y="5141"/>
                  </a:cubicBezTo>
                  <a:cubicBezTo>
                    <a:pt x="3280" y="4697"/>
                    <a:pt x="3611" y="4324"/>
                    <a:pt x="3940" y="3968"/>
                  </a:cubicBezTo>
                  <a:cubicBezTo>
                    <a:pt x="3989" y="3916"/>
                    <a:pt x="4038" y="3857"/>
                    <a:pt x="4087" y="3808"/>
                  </a:cubicBezTo>
                  <a:cubicBezTo>
                    <a:pt x="4240" y="3847"/>
                    <a:pt x="4397" y="3884"/>
                    <a:pt x="4554" y="3923"/>
                  </a:cubicBezTo>
                  <a:cubicBezTo>
                    <a:pt x="5035" y="2843"/>
                    <a:pt x="4512" y="1437"/>
                    <a:pt x="3633" y="639"/>
                  </a:cubicBezTo>
                  <a:cubicBezTo>
                    <a:pt x="3363" y="394"/>
                    <a:pt x="3064" y="180"/>
                    <a:pt x="2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1;p56">
              <a:extLst>
                <a:ext uri="{FF2B5EF4-FFF2-40B4-BE49-F238E27FC236}">
                  <a16:creationId xmlns:a16="http://schemas.microsoft.com/office/drawing/2014/main" id="{94AA53DE-4FDA-BE44-8EED-4D7BBE54389F}"/>
                </a:ext>
              </a:extLst>
            </p:cNvPr>
            <p:cNvSpPr/>
            <p:nvPr/>
          </p:nvSpPr>
          <p:spPr>
            <a:xfrm>
              <a:off x="5668775" y="1814550"/>
              <a:ext cx="125950" cy="229500"/>
            </a:xfrm>
            <a:custGeom>
              <a:avLst/>
              <a:gdLst/>
              <a:ahLst/>
              <a:cxnLst/>
              <a:rect l="l" t="t" r="r" b="b"/>
              <a:pathLst>
                <a:path w="5038" h="9180" extrusionOk="0">
                  <a:moveTo>
                    <a:pt x="2747" y="1"/>
                  </a:moveTo>
                  <a:cubicBezTo>
                    <a:pt x="1137" y="566"/>
                    <a:pt x="231" y="1957"/>
                    <a:pt x="47" y="3563"/>
                  </a:cubicBezTo>
                  <a:cubicBezTo>
                    <a:pt x="3" y="3958"/>
                    <a:pt x="0" y="4356"/>
                    <a:pt x="39" y="4751"/>
                  </a:cubicBezTo>
                  <a:cubicBezTo>
                    <a:pt x="84" y="5212"/>
                    <a:pt x="106" y="6614"/>
                    <a:pt x="464" y="6930"/>
                  </a:cubicBezTo>
                  <a:cubicBezTo>
                    <a:pt x="1097" y="7485"/>
                    <a:pt x="1738" y="8045"/>
                    <a:pt x="2371" y="8605"/>
                  </a:cubicBezTo>
                  <a:cubicBezTo>
                    <a:pt x="2688" y="8882"/>
                    <a:pt x="3047" y="9179"/>
                    <a:pt x="3470" y="9179"/>
                  </a:cubicBezTo>
                  <a:cubicBezTo>
                    <a:pt x="3477" y="9179"/>
                    <a:pt x="3484" y="9179"/>
                    <a:pt x="3491" y="9179"/>
                  </a:cubicBezTo>
                  <a:cubicBezTo>
                    <a:pt x="3822" y="9172"/>
                    <a:pt x="4131" y="8965"/>
                    <a:pt x="4308" y="8693"/>
                  </a:cubicBezTo>
                  <a:cubicBezTo>
                    <a:pt x="4485" y="8423"/>
                    <a:pt x="4551" y="8082"/>
                    <a:pt x="4534" y="7753"/>
                  </a:cubicBezTo>
                  <a:cubicBezTo>
                    <a:pt x="4490" y="6781"/>
                    <a:pt x="3643" y="5956"/>
                    <a:pt x="3113" y="5141"/>
                  </a:cubicBezTo>
                  <a:cubicBezTo>
                    <a:pt x="3282" y="4697"/>
                    <a:pt x="3611" y="4324"/>
                    <a:pt x="3942" y="3968"/>
                  </a:cubicBezTo>
                  <a:cubicBezTo>
                    <a:pt x="3991" y="3916"/>
                    <a:pt x="4040" y="3857"/>
                    <a:pt x="4090" y="3806"/>
                  </a:cubicBezTo>
                  <a:cubicBezTo>
                    <a:pt x="4242" y="3847"/>
                    <a:pt x="4399" y="3884"/>
                    <a:pt x="4556" y="3921"/>
                  </a:cubicBezTo>
                  <a:cubicBezTo>
                    <a:pt x="5037" y="2843"/>
                    <a:pt x="4514" y="1437"/>
                    <a:pt x="3635" y="639"/>
                  </a:cubicBezTo>
                  <a:cubicBezTo>
                    <a:pt x="3365" y="394"/>
                    <a:pt x="3066" y="178"/>
                    <a:pt x="27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2;p56">
              <a:extLst>
                <a:ext uri="{FF2B5EF4-FFF2-40B4-BE49-F238E27FC236}">
                  <a16:creationId xmlns:a16="http://schemas.microsoft.com/office/drawing/2014/main" id="{8BABDCC9-3129-8141-A935-5418FC911635}"/>
                </a:ext>
              </a:extLst>
            </p:cNvPr>
            <p:cNvSpPr/>
            <p:nvPr/>
          </p:nvSpPr>
          <p:spPr>
            <a:xfrm>
              <a:off x="5599850" y="1863325"/>
              <a:ext cx="187375" cy="171100"/>
            </a:xfrm>
            <a:custGeom>
              <a:avLst/>
              <a:gdLst/>
              <a:ahLst/>
              <a:cxnLst/>
              <a:rect l="l" t="t" r="r" b="b"/>
              <a:pathLst>
                <a:path w="7495" h="6844" extrusionOk="0">
                  <a:moveTo>
                    <a:pt x="3913" y="0"/>
                  </a:moveTo>
                  <a:cubicBezTo>
                    <a:pt x="2725" y="0"/>
                    <a:pt x="1537" y="251"/>
                    <a:pt x="496" y="755"/>
                  </a:cubicBezTo>
                  <a:cubicBezTo>
                    <a:pt x="518" y="775"/>
                    <a:pt x="538" y="797"/>
                    <a:pt x="560" y="814"/>
                  </a:cubicBezTo>
                  <a:cubicBezTo>
                    <a:pt x="1" y="2738"/>
                    <a:pt x="45" y="4788"/>
                    <a:pt x="683" y="6688"/>
                  </a:cubicBezTo>
                  <a:cubicBezTo>
                    <a:pt x="929" y="6732"/>
                    <a:pt x="1242" y="6843"/>
                    <a:pt x="1513" y="6843"/>
                  </a:cubicBezTo>
                  <a:cubicBezTo>
                    <a:pt x="1617" y="6843"/>
                    <a:pt x="1714" y="6827"/>
                    <a:pt x="1800" y="6784"/>
                  </a:cubicBezTo>
                  <a:cubicBezTo>
                    <a:pt x="3579" y="5885"/>
                    <a:pt x="4453" y="3995"/>
                    <a:pt x="6196" y="3026"/>
                  </a:cubicBezTo>
                  <a:cubicBezTo>
                    <a:pt x="6314" y="2959"/>
                    <a:pt x="6439" y="2940"/>
                    <a:pt x="6565" y="2940"/>
                  </a:cubicBezTo>
                  <a:cubicBezTo>
                    <a:pt x="6588" y="2940"/>
                    <a:pt x="6612" y="2941"/>
                    <a:pt x="6635" y="2942"/>
                  </a:cubicBezTo>
                  <a:lnTo>
                    <a:pt x="7495" y="834"/>
                  </a:lnTo>
                  <a:cubicBezTo>
                    <a:pt x="6415" y="278"/>
                    <a:pt x="5164" y="0"/>
                    <a:pt x="3913" y="0"/>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3;p56">
              <a:extLst>
                <a:ext uri="{FF2B5EF4-FFF2-40B4-BE49-F238E27FC236}">
                  <a16:creationId xmlns:a16="http://schemas.microsoft.com/office/drawing/2014/main" id="{4A1DF6B2-8D0D-A34D-9324-E50BF1ABE770}"/>
                </a:ext>
              </a:extLst>
            </p:cNvPr>
            <p:cNvSpPr/>
            <p:nvPr/>
          </p:nvSpPr>
          <p:spPr>
            <a:xfrm>
              <a:off x="4758150" y="1789100"/>
              <a:ext cx="249550" cy="159275"/>
            </a:xfrm>
            <a:custGeom>
              <a:avLst/>
              <a:gdLst/>
              <a:ahLst/>
              <a:cxnLst/>
              <a:rect l="l" t="t" r="r" b="b"/>
              <a:pathLst>
                <a:path w="9982" h="6371" extrusionOk="0">
                  <a:moveTo>
                    <a:pt x="7588" y="0"/>
                  </a:moveTo>
                  <a:cubicBezTo>
                    <a:pt x="5401" y="1039"/>
                    <a:pt x="3037" y="2489"/>
                    <a:pt x="0" y="4426"/>
                  </a:cubicBezTo>
                  <a:cubicBezTo>
                    <a:pt x="293" y="5045"/>
                    <a:pt x="494" y="5752"/>
                    <a:pt x="786" y="6370"/>
                  </a:cubicBezTo>
                  <a:cubicBezTo>
                    <a:pt x="3314" y="5656"/>
                    <a:pt x="7242" y="5079"/>
                    <a:pt x="9981" y="4075"/>
                  </a:cubicBezTo>
                  <a:cubicBezTo>
                    <a:pt x="9596" y="2438"/>
                    <a:pt x="8948" y="931"/>
                    <a:pt x="75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4;p56">
              <a:extLst>
                <a:ext uri="{FF2B5EF4-FFF2-40B4-BE49-F238E27FC236}">
                  <a16:creationId xmlns:a16="http://schemas.microsoft.com/office/drawing/2014/main" id="{4F7A34DA-89F6-8D4B-9760-B646ED514866}"/>
                </a:ext>
              </a:extLst>
            </p:cNvPr>
            <p:cNvSpPr/>
            <p:nvPr/>
          </p:nvSpPr>
          <p:spPr>
            <a:xfrm>
              <a:off x="4947825" y="1738950"/>
              <a:ext cx="415900" cy="214500"/>
            </a:xfrm>
            <a:custGeom>
              <a:avLst/>
              <a:gdLst/>
              <a:ahLst/>
              <a:cxnLst/>
              <a:rect l="l" t="t" r="r" b="b"/>
              <a:pathLst>
                <a:path w="16636" h="8580" extrusionOk="0">
                  <a:moveTo>
                    <a:pt x="6771" y="1"/>
                  </a:moveTo>
                  <a:cubicBezTo>
                    <a:pt x="6741" y="18"/>
                    <a:pt x="6714" y="38"/>
                    <a:pt x="6687" y="55"/>
                  </a:cubicBezTo>
                  <a:cubicBezTo>
                    <a:pt x="4294" y="313"/>
                    <a:pt x="2237" y="941"/>
                    <a:pt x="1" y="2004"/>
                  </a:cubicBezTo>
                  <a:cubicBezTo>
                    <a:pt x="1361" y="2934"/>
                    <a:pt x="2009" y="4441"/>
                    <a:pt x="2394" y="6081"/>
                  </a:cubicBezTo>
                  <a:cubicBezTo>
                    <a:pt x="3378" y="5720"/>
                    <a:pt x="4208" y="5305"/>
                    <a:pt x="4765" y="4809"/>
                  </a:cubicBezTo>
                  <a:cubicBezTo>
                    <a:pt x="5116" y="4499"/>
                    <a:pt x="5557" y="4343"/>
                    <a:pt x="5998" y="4343"/>
                  </a:cubicBezTo>
                  <a:cubicBezTo>
                    <a:pt x="6408" y="4343"/>
                    <a:pt x="6819" y="4478"/>
                    <a:pt x="7159" y="4751"/>
                  </a:cubicBezTo>
                  <a:cubicBezTo>
                    <a:pt x="8919" y="6152"/>
                    <a:pt x="11700" y="8170"/>
                    <a:pt x="13538" y="8580"/>
                  </a:cubicBezTo>
                  <a:lnTo>
                    <a:pt x="16636" y="4468"/>
                  </a:lnTo>
                  <a:cubicBezTo>
                    <a:pt x="16543" y="4400"/>
                    <a:pt x="16449" y="4331"/>
                    <a:pt x="16354" y="4262"/>
                  </a:cubicBezTo>
                  <a:lnTo>
                    <a:pt x="16312" y="4230"/>
                  </a:lnTo>
                  <a:cubicBezTo>
                    <a:pt x="16231" y="4174"/>
                    <a:pt x="16150" y="4115"/>
                    <a:pt x="16069" y="4058"/>
                  </a:cubicBezTo>
                  <a:lnTo>
                    <a:pt x="15990" y="4004"/>
                  </a:lnTo>
                  <a:cubicBezTo>
                    <a:pt x="15922" y="3955"/>
                    <a:pt x="15851" y="3906"/>
                    <a:pt x="15782" y="3860"/>
                  </a:cubicBezTo>
                  <a:lnTo>
                    <a:pt x="15664" y="3781"/>
                  </a:lnTo>
                  <a:cubicBezTo>
                    <a:pt x="15608" y="3742"/>
                    <a:pt x="15551" y="3702"/>
                    <a:pt x="15492" y="3663"/>
                  </a:cubicBezTo>
                  <a:cubicBezTo>
                    <a:pt x="15436" y="3626"/>
                    <a:pt x="15382" y="3592"/>
                    <a:pt x="15328" y="3555"/>
                  </a:cubicBezTo>
                  <a:cubicBezTo>
                    <a:pt x="15286" y="3528"/>
                    <a:pt x="15244" y="3501"/>
                    <a:pt x="15202" y="3474"/>
                  </a:cubicBezTo>
                  <a:cubicBezTo>
                    <a:pt x="15136" y="3432"/>
                    <a:pt x="15070" y="3391"/>
                    <a:pt x="15006" y="3349"/>
                  </a:cubicBezTo>
                  <a:lnTo>
                    <a:pt x="14908" y="3288"/>
                  </a:lnTo>
                  <a:cubicBezTo>
                    <a:pt x="14834" y="3241"/>
                    <a:pt x="14758" y="3197"/>
                    <a:pt x="14685" y="3150"/>
                  </a:cubicBezTo>
                  <a:lnTo>
                    <a:pt x="14613" y="3106"/>
                  </a:lnTo>
                  <a:cubicBezTo>
                    <a:pt x="14523" y="3052"/>
                    <a:pt x="14432" y="2995"/>
                    <a:pt x="14341" y="2944"/>
                  </a:cubicBezTo>
                  <a:lnTo>
                    <a:pt x="14319" y="2929"/>
                  </a:lnTo>
                  <a:cubicBezTo>
                    <a:pt x="14221" y="2873"/>
                    <a:pt x="14125" y="2816"/>
                    <a:pt x="14027" y="2760"/>
                  </a:cubicBezTo>
                  <a:lnTo>
                    <a:pt x="14019" y="2757"/>
                  </a:lnTo>
                  <a:cubicBezTo>
                    <a:pt x="11719" y="1439"/>
                    <a:pt x="9267" y="514"/>
                    <a:pt x="6798" y="33"/>
                  </a:cubicBezTo>
                  <a:lnTo>
                    <a:pt x="6771"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5;p56">
              <a:extLst>
                <a:ext uri="{FF2B5EF4-FFF2-40B4-BE49-F238E27FC236}">
                  <a16:creationId xmlns:a16="http://schemas.microsoft.com/office/drawing/2014/main" id="{08E66002-9B55-5E4F-8BC1-5B562EF15E2C}"/>
                </a:ext>
              </a:extLst>
            </p:cNvPr>
            <p:cNvSpPr/>
            <p:nvPr/>
          </p:nvSpPr>
          <p:spPr>
            <a:xfrm>
              <a:off x="5525600" y="2271000"/>
              <a:ext cx="162525" cy="609900"/>
            </a:xfrm>
            <a:custGeom>
              <a:avLst/>
              <a:gdLst/>
              <a:ahLst/>
              <a:cxnLst/>
              <a:rect l="l" t="t" r="r" b="b"/>
              <a:pathLst>
                <a:path w="6501" h="24396" extrusionOk="0">
                  <a:moveTo>
                    <a:pt x="5808" y="1"/>
                  </a:moveTo>
                  <a:lnTo>
                    <a:pt x="749" y="983"/>
                  </a:lnTo>
                  <a:cubicBezTo>
                    <a:pt x="0" y="4103"/>
                    <a:pt x="2590" y="19947"/>
                    <a:pt x="3808" y="24395"/>
                  </a:cubicBezTo>
                  <a:cubicBezTo>
                    <a:pt x="4488" y="24324"/>
                    <a:pt x="5199" y="24133"/>
                    <a:pt x="5882" y="24061"/>
                  </a:cubicBezTo>
                  <a:cubicBezTo>
                    <a:pt x="6071" y="16712"/>
                    <a:pt x="6500" y="3685"/>
                    <a:pt x="5808"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6;p56">
              <a:extLst>
                <a:ext uri="{FF2B5EF4-FFF2-40B4-BE49-F238E27FC236}">
                  <a16:creationId xmlns:a16="http://schemas.microsoft.com/office/drawing/2014/main" id="{2B672C56-02E1-F94F-AE54-1C787573ECDF}"/>
                </a:ext>
              </a:extLst>
            </p:cNvPr>
            <p:cNvSpPr/>
            <p:nvPr/>
          </p:nvSpPr>
          <p:spPr>
            <a:xfrm>
              <a:off x="5601200" y="2938300"/>
              <a:ext cx="38675" cy="32875"/>
            </a:xfrm>
            <a:custGeom>
              <a:avLst/>
              <a:gdLst/>
              <a:ahLst/>
              <a:cxnLst/>
              <a:rect l="l" t="t" r="r" b="b"/>
              <a:pathLst>
                <a:path w="1547" h="1315" extrusionOk="0">
                  <a:moveTo>
                    <a:pt x="894" y="1"/>
                  </a:moveTo>
                  <a:cubicBezTo>
                    <a:pt x="894" y="1"/>
                    <a:pt x="570" y="290"/>
                    <a:pt x="285" y="418"/>
                  </a:cubicBezTo>
                  <a:cubicBezTo>
                    <a:pt x="1" y="543"/>
                    <a:pt x="30" y="1081"/>
                    <a:pt x="406" y="1270"/>
                  </a:cubicBezTo>
                  <a:cubicBezTo>
                    <a:pt x="468" y="1301"/>
                    <a:pt x="539" y="1315"/>
                    <a:pt x="612" y="1315"/>
                  </a:cubicBezTo>
                  <a:cubicBezTo>
                    <a:pt x="978" y="1315"/>
                    <a:pt x="1428" y="981"/>
                    <a:pt x="1483" y="889"/>
                  </a:cubicBezTo>
                  <a:cubicBezTo>
                    <a:pt x="1547" y="779"/>
                    <a:pt x="894" y="1"/>
                    <a:pt x="894" y="1"/>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17;p56">
              <a:extLst>
                <a:ext uri="{FF2B5EF4-FFF2-40B4-BE49-F238E27FC236}">
                  <a16:creationId xmlns:a16="http://schemas.microsoft.com/office/drawing/2014/main" id="{BA5615FB-3B37-AA46-9237-132A2970FB3F}"/>
                </a:ext>
              </a:extLst>
            </p:cNvPr>
            <p:cNvSpPr/>
            <p:nvPr/>
          </p:nvSpPr>
          <p:spPr>
            <a:xfrm>
              <a:off x="5618925" y="2907000"/>
              <a:ext cx="56625" cy="85650"/>
            </a:xfrm>
            <a:custGeom>
              <a:avLst/>
              <a:gdLst/>
              <a:ahLst/>
              <a:cxnLst/>
              <a:rect l="l" t="t" r="r" b="b"/>
              <a:pathLst>
                <a:path w="2265" h="3426" extrusionOk="0">
                  <a:moveTo>
                    <a:pt x="1329" y="1"/>
                  </a:moveTo>
                  <a:lnTo>
                    <a:pt x="767" y="411"/>
                  </a:lnTo>
                  <a:lnTo>
                    <a:pt x="924" y="1930"/>
                  </a:lnTo>
                  <a:cubicBezTo>
                    <a:pt x="924" y="1930"/>
                    <a:pt x="457" y="2411"/>
                    <a:pt x="224" y="2546"/>
                  </a:cubicBezTo>
                  <a:cubicBezTo>
                    <a:pt x="1" y="2677"/>
                    <a:pt x="65" y="3425"/>
                    <a:pt x="770" y="3425"/>
                  </a:cubicBezTo>
                  <a:cubicBezTo>
                    <a:pt x="793" y="3425"/>
                    <a:pt x="816" y="3424"/>
                    <a:pt x="840" y="3423"/>
                  </a:cubicBezTo>
                  <a:cubicBezTo>
                    <a:pt x="1611" y="3374"/>
                    <a:pt x="2082" y="2679"/>
                    <a:pt x="2082" y="2679"/>
                  </a:cubicBezTo>
                  <a:cubicBezTo>
                    <a:pt x="2082" y="2679"/>
                    <a:pt x="2264" y="1594"/>
                    <a:pt x="2247" y="1552"/>
                  </a:cubicBezTo>
                  <a:cubicBezTo>
                    <a:pt x="2227" y="1513"/>
                    <a:pt x="1329" y="1"/>
                    <a:pt x="1329" y="1"/>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18;p56">
              <a:extLst>
                <a:ext uri="{FF2B5EF4-FFF2-40B4-BE49-F238E27FC236}">
                  <a16:creationId xmlns:a16="http://schemas.microsoft.com/office/drawing/2014/main" id="{57C51D71-F90D-AA4A-8718-4E6EAB90A378}"/>
                </a:ext>
              </a:extLst>
            </p:cNvPr>
            <p:cNvSpPr/>
            <p:nvPr/>
          </p:nvSpPr>
          <p:spPr>
            <a:xfrm>
              <a:off x="5600525" y="2795575"/>
              <a:ext cx="119250" cy="199450"/>
            </a:xfrm>
            <a:custGeom>
              <a:avLst/>
              <a:gdLst/>
              <a:ahLst/>
              <a:cxnLst/>
              <a:rect l="l" t="t" r="r" b="b"/>
              <a:pathLst>
                <a:path w="4770" h="7978" extrusionOk="0">
                  <a:moveTo>
                    <a:pt x="3378" y="0"/>
                  </a:moveTo>
                  <a:lnTo>
                    <a:pt x="3378" y="0"/>
                  </a:lnTo>
                  <a:cubicBezTo>
                    <a:pt x="3378" y="4"/>
                    <a:pt x="2520" y="441"/>
                    <a:pt x="1294" y="441"/>
                  </a:cubicBezTo>
                  <a:cubicBezTo>
                    <a:pt x="896" y="441"/>
                    <a:pt x="459" y="395"/>
                    <a:pt x="1" y="273"/>
                  </a:cubicBezTo>
                  <a:lnTo>
                    <a:pt x="1" y="273"/>
                  </a:lnTo>
                  <a:cubicBezTo>
                    <a:pt x="1" y="273"/>
                    <a:pt x="337" y="3005"/>
                    <a:pt x="401" y="3076"/>
                  </a:cubicBezTo>
                  <a:cubicBezTo>
                    <a:pt x="464" y="3145"/>
                    <a:pt x="653" y="3061"/>
                    <a:pt x="526" y="3213"/>
                  </a:cubicBezTo>
                  <a:cubicBezTo>
                    <a:pt x="401" y="3366"/>
                    <a:pt x="35" y="4080"/>
                    <a:pt x="167" y="4669"/>
                  </a:cubicBezTo>
                  <a:cubicBezTo>
                    <a:pt x="300" y="5258"/>
                    <a:pt x="823" y="5705"/>
                    <a:pt x="965" y="6095"/>
                  </a:cubicBezTo>
                  <a:cubicBezTo>
                    <a:pt x="1092" y="6452"/>
                    <a:pt x="1317" y="6844"/>
                    <a:pt x="1619" y="6844"/>
                  </a:cubicBezTo>
                  <a:cubicBezTo>
                    <a:pt x="1649" y="6844"/>
                    <a:pt x="1680" y="6840"/>
                    <a:pt x="1711" y="6832"/>
                  </a:cubicBezTo>
                  <a:cubicBezTo>
                    <a:pt x="2062" y="6743"/>
                    <a:pt x="2359" y="6319"/>
                    <a:pt x="2345" y="6066"/>
                  </a:cubicBezTo>
                  <a:cubicBezTo>
                    <a:pt x="2330" y="5815"/>
                    <a:pt x="1985" y="4821"/>
                    <a:pt x="2080" y="4821"/>
                  </a:cubicBezTo>
                  <a:cubicBezTo>
                    <a:pt x="2080" y="4821"/>
                    <a:pt x="2081" y="4821"/>
                    <a:pt x="2082" y="4821"/>
                  </a:cubicBezTo>
                  <a:cubicBezTo>
                    <a:pt x="2188" y="4838"/>
                    <a:pt x="2625" y="5747"/>
                    <a:pt x="2627" y="6262"/>
                  </a:cubicBezTo>
                  <a:cubicBezTo>
                    <a:pt x="2629" y="6780"/>
                    <a:pt x="2323" y="7693"/>
                    <a:pt x="2710" y="7912"/>
                  </a:cubicBezTo>
                  <a:cubicBezTo>
                    <a:pt x="2791" y="7957"/>
                    <a:pt x="2880" y="7977"/>
                    <a:pt x="2970" y="7977"/>
                  </a:cubicBezTo>
                  <a:cubicBezTo>
                    <a:pt x="3313" y="7977"/>
                    <a:pt x="3685" y="7681"/>
                    <a:pt x="3798" y="7298"/>
                  </a:cubicBezTo>
                  <a:lnTo>
                    <a:pt x="4007" y="6233"/>
                  </a:lnTo>
                  <a:cubicBezTo>
                    <a:pt x="4007" y="6233"/>
                    <a:pt x="4466" y="5737"/>
                    <a:pt x="4439" y="5457"/>
                  </a:cubicBezTo>
                  <a:cubicBezTo>
                    <a:pt x="4439" y="5457"/>
                    <a:pt x="4770" y="4890"/>
                    <a:pt x="4699" y="4436"/>
                  </a:cubicBezTo>
                  <a:cubicBezTo>
                    <a:pt x="4625" y="3982"/>
                    <a:pt x="4696" y="3336"/>
                    <a:pt x="4274" y="2970"/>
                  </a:cubicBezTo>
                  <a:cubicBezTo>
                    <a:pt x="3877" y="2627"/>
                    <a:pt x="3445" y="2270"/>
                    <a:pt x="3252" y="2270"/>
                  </a:cubicBezTo>
                  <a:cubicBezTo>
                    <a:pt x="3241" y="2270"/>
                    <a:pt x="3230" y="2271"/>
                    <a:pt x="3221" y="2273"/>
                  </a:cubicBezTo>
                  <a:cubicBezTo>
                    <a:pt x="3103" y="2303"/>
                    <a:pt x="3042" y="2398"/>
                    <a:pt x="3031" y="2398"/>
                  </a:cubicBezTo>
                  <a:cubicBezTo>
                    <a:pt x="3025" y="2398"/>
                    <a:pt x="3031" y="2377"/>
                    <a:pt x="3047" y="2317"/>
                  </a:cubicBezTo>
                  <a:cubicBezTo>
                    <a:pt x="3096" y="2136"/>
                    <a:pt x="3494" y="1505"/>
                    <a:pt x="3378"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19;p56">
              <a:extLst>
                <a:ext uri="{FF2B5EF4-FFF2-40B4-BE49-F238E27FC236}">
                  <a16:creationId xmlns:a16="http://schemas.microsoft.com/office/drawing/2014/main" id="{D66E99B3-F2B3-4E4A-A354-63B9371E44C8}"/>
                </a:ext>
              </a:extLst>
            </p:cNvPr>
            <p:cNvSpPr/>
            <p:nvPr/>
          </p:nvSpPr>
          <p:spPr>
            <a:xfrm>
              <a:off x="5695625" y="2907925"/>
              <a:ext cx="11325" cy="43550"/>
            </a:xfrm>
            <a:custGeom>
              <a:avLst/>
              <a:gdLst/>
              <a:ahLst/>
              <a:cxnLst/>
              <a:rect l="l" t="t" r="r" b="b"/>
              <a:pathLst>
                <a:path w="453" h="1742" extrusionOk="0">
                  <a:moveTo>
                    <a:pt x="21" y="0"/>
                  </a:moveTo>
                  <a:cubicBezTo>
                    <a:pt x="7" y="0"/>
                    <a:pt x="1" y="27"/>
                    <a:pt x="9" y="87"/>
                  </a:cubicBezTo>
                  <a:cubicBezTo>
                    <a:pt x="9" y="87"/>
                    <a:pt x="325" y="997"/>
                    <a:pt x="200" y="1741"/>
                  </a:cubicBezTo>
                  <a:cubicBezTo>
                    <a:pt x="200" y="1741"/>
                    <a:pt x="453" y="1469"/>
                    <a:pt x="446" y="1397"/>
                  </a:cubicBezTo>
                  <a:cubicBezTo>
                    <a:pt x="441" y="1329"/>
                    <a:pt x="414" y="830"/>
                    <a:pt x="281" y="477"/>
                  </a:cubicBezTo>
                  <a:cubicBezTo>
                    <a:pt x="181" y="215"/>
                    <a:pt x="64" y="0"/>
                    <a:pt x="2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0;p56">
              <a:extLst>
                <a:ext uri="{FF2B5EF4-FFF2-40B4-BE49-F238E27FC236}">
                  <a16:creationId xmlns:a16="http://schemas.microsoft.com/office/drawing/2014/main" id="{91D91EA2-8DF6-294B-9601-4E58D1C58E48}"/>
                </a:ext>
              </a:extLst>
            </p:cNvPr>
            <p:cNvSpPr/>
            <p:nvPr/>
          </p:nvSpPr>
          <p:spPr>
            <a:xfrm>
              <a:off x="5706050" y="2899075"/>
              <a:ext cx="10725" cy="33050"/>
            </a:xfrm>
            <a:custGeom>
              <a:avLst/>
              <a:gdLst/>
              <a:ahLst/>
              <a:cxnLst/>
              <a:rect l="l" t="t" r="r" b="b"/>
              <a:pathLst>
                <a:path w="429" h="1322" extrusionOk="0">
                  <a:moveTo>
                    <a:pt x="42" y="0"/>
                  </a:moveTo>
                  <a:cubicBezTo>
                    <a:pt x="11" y="0"/>
                    <a:pt x="0" y="35"/>
                    <a:pt x="53" y="163"/>
                  </a:cubicBezTo>
                  <a:cubicBezTo>
                    <a:pt x="53" y="163"/>
                    <a:pt x="384" y="728"/>
                    <a:pt x="218" y="1322"/>
                  </a:cubicBezTo>
                  <a:cubicBezTo>
                    <a:pt x="218" y="1322"/>
                    <a:pt x="392" y="968"/>
                    <a:pt x="409" y="806"/>
                  </a:cubicBezTo>
                  <a:cubicBezTo>
                    <a:pt x="429" y="644"/>
                    <a:pt x="188" y="70"/>
                    <a:pt x="124" y="33"/>
                  </a:cubicBezTo>
                  <a:cubicBezTo>
                    <a:pt x="97" y="19"/>
                    <a:pt x="65"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1;p56">
              <a:extLst>
                <a:ext uri="{FF2B5EF4-FFF2-40B4-BE49-F238E27FC236}">
                  <a16:creationId xmlns:a16="http://schemas.microsoft.com/office/drawing/2014/main" id="{F96F43EB-4AD3-1B4E-9D86-E91336075F35}"/>
                </a:ext>
              </a:extLst>
            </p:cNvPr>
            <p:cNvSpPr/>
            <p:nvPr/>
          </p:nvSpPr>
          <p:spPr>
            <a:xfrm>
              <a:off x="5150775" y="1774725"/>
              <a:ext cx="311400" cy="248700"/>
            </a:xfrm>
            <a:custGeom>
              <a:avLst/>
              <a:gdLst/>
              <a:ahLst/>
              <a:cxnLst/>
              <a:rect l="l" t="t" r="r" b="b"/>
              <a:pathLst>
                <a:path w="12456" h="9948" extrusionOk="0">
                  <a:moveTo>
                    <a:pt x="8766" y="1"/>
                  </a:moveTo>
                  <a:cubicBezTo>
                    <a:pt x="7868" y="3506"/>
                    <a:pt x="5548" y="7056"/>
                    <a:pt x="1954" y="8116"/>
                  </a:cubicBezTo>
                  <a:cubicBezTo>
                    <a:pt x="2030" y="8214"/>
                    <a:pt x="2099" y="8300"/>
                    <a:pt x="2156" y="8366"/>
                  </a:cubicBezTo>
                  <a:cubicBezTo>
                    <a:pt x="1461" y="8801"/>
                    <a:pt x="737" y="9341"/>
                    <a:pt x="0" y="9947"/>
                  </a:cubicBezTo>
                  <a:cubicBezTo>
                    <a:pt x="4571" y="9314"/>
                    <a:pt x="9669" y="7110"/>
                    <a:pt x="12455" y="3202"/>
                  </a:cubicBezTo>
                  <a:cubicBezTo>
                    <a:pt x="11682" y="2151"/>
                    <a:pt x="10970" y="1267"/>
                    <a:pt x="10447" y="870"/>
                  </a:cubicBezTo>
                  <a:cubicBezTo>
                    <a:pt x="9942" y="487"/>
                    <a:pt x="9372" y="192"/>
                    <a:pt x="87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2;p56">
              <a:extLst>
                <a:ext uri="{FF2B5EF4-FFF2-40B4-BE49-F238E27FC236}">
                  <a16:creationId xmlns:a16="http://schemas.microsoft.com/office/drawing/2014/main" id="{DFFC6997-EE1A-BE41-8F31-28E2B815B79C}"/>
                </a:ext>
              </a:extLst>
            </p:cNvPr>
            <p:cNvSpPr/>
            <p:nvPr/>
          </p:nvSpPr>
          <p:spPr>
            <a:xfrm>
              <a:off x="5508975" y="2315500"/>
              <a:ext cx="188350" cy="107325"/>
            </a:xfrm>
            <a:custGeom>
              <a:avLst/>
              <a:gdLst/>
              <a:ahLst/>
              <a:cxnLst/>
              <a:rect l="l" t="t" r="r" b="b"/>
              <a:pathLst>
                <a:path w="7534" h="4293" extrusionOk="0">
                  <a:moveTo>
                    <a:pt x="0" y="0"/>
                  </a:moveTo>
                  <a:cubicBezTo>
                    <a:pt x="59" y="1490"/>
                    <a:pt x="282" y="3066"/>
                    <a:pt x="1655" y="3881"/>
                  </a:cubicBezTo>
                  <a:cubicBezTo>
                    <a:pt x="2122" y="4159"/>
                    <a:pt x="2659" y="4292"/>
                    <a:pt x="3200" y="4292"/>
                  </a:cubicBezTo>
                  <a:cubicBezTo>
                    <a:pt x="3471" y="4292"/>
                    <a:pt x="3744" y="4259"/>
                    <a:pt x="4009" y="4193"/>
                  </a:cubicBezTo>
                  <a:cubicBezTo>
                    <a:pt x="5749" y="3763"/>
                    <a:pt x="6861" y="2244"/>
                    <a:pt x="7379" y="621"/>
                  </a:cubicBezTo>
                  <a:cubicBezTo>
                    <a:pt x="7408" y="536"/>
                    <a:pt x="7462" y="459"/>
                    <a:pt x="7534" y="400"/>
                  </a:cubicBezTo>
                  <a:lnTo>
                    <a:pt x="7534" y="400"/>
                  </a:lnTo>
                  <a:cubicBezTo>
                    <a:pt x="6881" y="503"/>
                    <a:pt x="6209" y="544"/>
                    <a:pt x="5529" y="544"/>
                  </a:cubicBezTo>
                  <a:cubicBezTo>
                    <a:pt x="3661" y="544"/>
                    <a:pt x="1735" y="2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3;p56">
              <a:extLst>
                <a:ext uri="{FF2B5EF4-FFF2-40B4-BE49-F238E27FC236}">
                  <a16:creationId xmlns:a16="http://schemas.microsoft.com/office/drawing/2014/main" id="{CBF53E09-8E6D-7742-AC2E-64F9D6E6361D}"/>
                </a:ext>
              </a:extLst>
            </p:cNvPr>
            <p:cNvSpPr/>
            <p:nvPr/>
          </p:nvSpPr>
          <p:spPr>
            <a:xfrm>
              <a:off x="5474650" y="1960550"/>
              <a:ext cx="185600" cy="196825"/>
            </a:xfrm>
            <a:custGeom>
              <a:avLst/>
              <a:gdLst/>
              <a:ahLst/>
              <a:cxnLst/>
              <a:rect l="l" t="t" r="r" b="b"/>
              <a:pathLst>
                <a:path w="7424" h="7873" extrusionOk="0">
                  <a:moveTo>
                    <a:pt x="2264" y="1"/>
                  </a:moveTo>
                  <a:cubicBezTo>
                    <a:pt x="244" y="509"/>
                    <a:pt x="53" y="2816"/>
                    <a:pt x="23" y="5062"/>
                  </a:cubicBezTo>
                  <a:cubicBezTo>
                    <a:pt x="0" y="6629"/>
                    <a:pt x="1268" y="7873"/>
                    <a:pt x="2786" y="7873"/>
                  </a:cubicBezTo>
                  <a:cubicBezTo>
                    <a:pt x="2908" y="7873"/>
                    <a:pt x="3033" y="7865"/>
                    <a:pt x="3158" y="7848"/>
                  </a:cubicBezTo>
                  <a:cubicBezTo>
                    <a:pt x="5249" y="7571"/>
                    <a:pt x="6847" y="6827"/>
                    <a:pt x="7424" y="4895"/>
                  </a:cubicBezTo>
                  <a:cubicBezTo>
                    <a:pt x="6044" y="3754"/>
                    <a:pt x="4574" y="2666"/>
                    <a:pt x="3688" y="1790"/>
                  </a:cubicBezTo>
                  <a:cubicBezTo>
                    <a:pt x="3320" y="1429"/>
                    <a:pt x="2824" y="779"/>
                    <a:pt x="226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4;p56">
              <a:extLst>
                <a:ext uri="{FF2B5EF4-FFF2-40B4-BE49-F238E27FC236}">
                  <a16:creationId xmlns:a16="http://schemas.microsoft.com/office/drawing/2014/main" id="{A8E719C6-EA91-9945-A393-921F729C3FA4}"/>
                </a:ext>
              </a:extLst>
            </p:cNvPr>
            <p:cNvSpPr/>
            <p:nvPr/>
          </p:nvSpPr>
          <p:spPr>
            <a:xfrm>
              <a:off x="4987900" y="1854750"/>
              <a:ext cx="723100" cy="703725"/>
            </a:xfrm>
            <a:custGeom>
              <a:avLst/>
              <a:gdLst/>
              <a:ahLst/>
              <a:cxnLst/>
              <a:rect l="l" t="t" r="r" b="b"/>
              <a:pathLst>
                <a:path w="28924" h="28149" extrusionOk="0">
                  <a:moveTo>
                    <a:pt x="18970" y="1"/>
                  </a:moveTo>
                  <a:cubicBezTo>
                    <a:pt x="16184" y="3909"/>
                    <a:pt x="11086" y="6113"/>
                    <a:pt x="6515" y="6746"/>
                  </a:cubicBezTo>
                  <a:cubicBezTo>
                    <a:pt x="2936" y="9692"/>
                    <a:pt x="2573" y="12176"/>
                    <a:pt x="1034" y="18160"/>
                  </a:cubicBezTo>
                  <a:cubicBezTo>
                    <a:pt x="990" y="18337"/>
                    <a:pt x="1" y="19204"/>
                    <a:pt x="1" y="19204"/>
                  </a:cubicBezTo>
                  <a:cubicBezTo>
                    <a:pt x="2129" y="19410"/>
                    <a:pt x="11503" y="28148"/>
                    <a:pt x="11503" y="28148"/>
                  </a:cubicBezTo>
                  <a:cubicBezTo>
                    <a:pt x="14640" y="25522"/>
                    <a:pt x="15099" y="25161"/>
                    <a:pt x="18438" y="22721"/>
                  </a:cubicBezTo>
                  <a:cubicBezTo>
                    <a:pt x="18560" y="22309"/>
                    <a:pt x="17495" y="19113"/>
                    <a:pt x="17763" y="18715"/>
                  </a:cubicBezTo>
                  <a:cubicBezTo>
                    <a:pt x="20902" y="14795"/>
                    <a:pt x="26285" y="14608"/>
                    <a:pt x="28924" y="10683"/>
                  </a:cubicBezTo>
                  <a:cubicBezTo>
                    <a:pt x="28367" y="10116"/>
                    <a:pt x="27709" y="9540"/>
                    <a:pt x="27029" y="8977"/>
                  </a:cubicBezTo>
                  <a:cubicBezTo>
                    <a:pt x="26442" y="10939"/>
                    <a:pt x="24820" y="11692"/>
                    <a:pt x="22694" y="11972"/>
                  </a:cubicBezTo>
                  <a:cubicBezTo>
                    <a:pt x="22568" y="11989"/>
                    <a:pt x="22443" y="11997"/>
                    <a:pt x="22319" y="11997"/>
                  </a:cubicBezTo>
                  <a:cubicBezTo>
                    <a:pt x="20785" y="11997"/>
                    <a:pt x="19502" y="10738"/>
                    <a:pt x="19525" y="9157"/>
                  </a:cubicBezTo>
                  <a:cubicBezTo>
                    <a:pt x="19554" y="6876"/>
                    <a:pt x="19746" y="4530"/>
                    <a:pt x="21798" y="4014"/>
                  </a:cubicBezTo>
                  <a:cubicBezTo>
                    <a:pt x="20927" y="2802"/>
                    <a:pt x="19906" y="1280"/>
                    <a:pt x="18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5;p56">
              <a:extLst>
                <a:ext uri="{FF2B5EF4-FFF2-40B4-BE49-F238E27FC236}">
                  <a16:creationId xmlns:a16="http://schemas.microsoft.com/office/drawing/2014/main" id="{C4CE0CB5-D941-124A-A304-F58AC6BAFD7A}"/>
                </a:ext>
              </a:extLst>
            </p:cNvPr>
            <p:cNvSpPr/>
            <p:nvPr/>
          </p:nvSpPr>
          <p:spPr>
            <a:xfrm>
              <a:off x="5425200" y="2125025"/>
              <a:ext cx="333925" cy="297775"/>
            </a:xfrm>
            <a:custGeom>
              <a:avLst/>
              <a:gdLst/>
              <a:ahLst/>
              <a:cxnLst/>
              <a:rect l="l" t="t" r="r" b="b"/>
              <a:pathLst>
                <a:path w="13357" h="11911" extrusionOk="0">
                  <a:moveTo>
                    <a:pt x="11272" y="0"/>
                  </a:moveTo>
                  <a:cubicBezTo>
                    <a:pt x="8668" y="3869"/>
                    <a:pt x="3359" y="4055"/>
                    <a:pt x="263" y="7919"/>
                  </a:cubicBezTo>
                  <a:cubicBezTo>
                    <a:pt x="1" y="8312"/>
                    <a:pt x="1066" y="11505"/>
                    <a:pt x="946" y="11910"/>
                  </a:cubicBezTo>
                  <a:cubicBezTo>
                    <a:pt x="1044" y="11839"/>
                    <a:pt x="3251" y="10099"/>
                    <a:pt x="3351" y="10027"/>
                  </a:cubicBezTo>
                  <a:cubicBezTo>
                    <a:pt x="4041" y="9546"/>
                    <a:pt x="2968" y="7227"/>
                    <a:pt x="3285" y="7094"/>
                  </a:cubicBezTo>
                  <a:lnTo>
                    <a:pt x="3285" y="7094"/>
                  </a:lnTo>
                  <a:cubicBezTo>
                    <a:pt x="3287" y="7273"/>
                    <a:pt x="3295" y="7455"/>
                    <a:pt x="3300" y="7639"/>
                  </a:cubicBezTo>
                  <a:cubicBezTo>
                    <a:pt x="5012" y="7867"/>
                    <a:pt x="6912" y="8176"/>
                    <a:pt x="8753" y="8176"/>
                  </a:cubicBezTo>
                  <a:cubicBezTo>
                    <a:pt x="9424" y="8176"/>
                    <a:pt x="10088" y="8135"/>
                    <a:pt x="10732" y="8034"/>
                  </a:cubicBezTo>
                  <a:cubicBezTo>
                    <a:pt x="11307" y="7529"/>
                    <a:pt x="13123" y="7708"/>
                    <a:pt x="13192" y="6981"/>
                  </a:cubicBezTo>
                  <a:cubicBezTo>
                    <a:pt x="13356" y="5256"/>
                    <a:pt x="13339" y="3110"/>
                    <a:pt x="12497" y="1559"/>
                  </a:cubicBezTo>
                  <a:cubicBezTo>
                    <a:pt x="12222" y="1056"/>
                    <a:pt x="11790" y="530"/>
                    <a:pt x="11272"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6;p56">
              <a:extLst>
                <a:ext uri="{FF2B5EF4-FFF2-40B4-BE49-F238E27FC236}">
                  <a16:creationId xmlns:a16="http://schemas.microsoft.com/office/drawing/2014/main" id="{C900E2B1-9B5F-B044-9B59-33274C1BBA36}"/>
                </a:ext>
              </a:extLst>
            </p:cNvPr>
            <p:cNvSpPr/>
            <p:nvPr/>
          </p:nvSpPr>
          <p:spPr>
            <a:xfrm>
              <a:off x="5139100" y="1723675"/>
              <a:ext cx="230825" cy="253950"/>
            </a:xfrm>
            <a:custGeom>
              <a:avLst/>
              <a:gdLst/>
              <a:ahLst/>
              <a:cxnLst/>
              <a:rect l="l" t="t" r="r" b="b"/>
              <a:pathLst>
                <a:path w="9233" h="10158" extrusionOk="0">
                  <a:moveTo>
                    <a:pt x="1938" y="1"/>
                  </a:moveTo>
                  <a:cubicBezTo>
                    <a:pt x="291" y="612"/>
                    <a:pt x="1" y="5035"/>
                    <a:pt x="347" y="6756"/>
                  </a:cubicBezTo>
                  <a:cubicBezTo>
                    <a:pt x="492" y="7463"/>
                    <a:pt x="1776" y="9323"/>
                    <a:pt x="2421" y="10158"/>
                  </a:cubicBezTo>
                  <a:cubicBezTo>
                    <a:pt x="6015" y="9100"/>
                    <a:pt x="8335" y="5548"/>
                    <a:pt x="9233" y="2043"/>
                  </a:cubicBezTo>
                  <a:cubicBezTo>
                    <a:pt x="7048" y="1343"/>
                    <a:pt x="1938" y="1"/>
                    <a:pt x="1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27;p56">
              <a:extLst>
                <a:ext uri="{FF2B5EF4-FFF2-40B4-BE49-F238E27FC236}">
                  <a16:creationId xmlns:a16="http://schemas.microsoft.com/office/drawing/2014/main" id="{2A436040-2733-8B4E-AD0F-6A1D3B55ACE2}"/>
                </a:ext>
              </a:extLst>
            </p:cNvPr>
            <p:cNvSpPr/>
            <p:nvPr/>
          </p:nvSpPr>
          <p:spPr>
            <a:xfrm>
              <a:off x="5523825" y="1939800"/>
              <a:ext cx="170175" cy="185675"/>
            </a:xfrm>
            <a:custGeom>
              <a:avLst/>
              <a:gdLst/>
              <a:ahLst/>
              <a:cxnLst/>
              <a:rect l="l" t="t" r="r" b="b"/>
              <a:pathLst>
                <a:path w="6807" h="7427" extrusionOk="0">
                  <a:moveTo>
                    <a:pt x="6807" y="1"/>
                  </a:moveTo>
                  <a:cubicBezTo>
                    <a:pt x="4819" y="686"/>
                    <a:pt x="2943" y="1665"/>
                    <a:pt x="1247" y="2905"/>
                  </a:cubicBezTo>
                  <a:cubicBezTo>
                    <a:pt x="1002" y="2735"/>
                    <a:pt x="803" y="2507"/>
                    <a:pt x="668" y="2242"/>
                  </a:cubicBezTo>
                  <a:cubicBezTo>
                    <a:pt x="216" y="3541"/>
                    <a:pt x="0" y="4908"/>
                    <a:pt x="138" y="6255"/>
                  </a:cubicBezTo>
                  <a:cubicBezTo>
                    <a:pt x="203" y="6921"/>
                    <a:pt x="762" y="7427"/>
                    <a:pt x="1430" y="7427"/>
                  </a:cubicBezTo>
                  <a:cubicBezTo>
                    <a:pt x="1439" y="7427"/>
                    <a:pt x="1449" y="7426"/>
                    <a:pt x="1458" y="7426"/>
                  </a:cubicBezTo>
                  <a:cubicBezTo>
                    <a:pt x="2308" y="7404"/>
                    <a:pt x="3154" y="7311"/>
                    <a:pt x="4006" y="7203"/>
                  </a:cubicBezTo>
                  <a:cubicBezTo>
                    <a:pt x="3793" y="6842"/>
                    <a:pt x="3670" y="6479"/>
                    <a:pt x="3454" y="6118"/>
                  </a:cubicBezTo>
                  <a:cubicBezTo>
                    <a:pt x="4090" y="5156"/>
                    <a:pt x="4973" y="4390"/>
                    <a:pt x="6044" y="3958"/>
                  </a:cubicBezTo>
                  <a:lnTo>
                    <a:pt x="6807"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28;p56">
              <a:extLst>
                <a:ext uri="{FF2B5EF4-FFF2-40B4-BE49-F238E27FC236}">
                  <a16:creationId xmlns:a16="http://schemas.microsoft.com/office/drawing/2014/main" id="{37895D3A-3921-6A40-9562-672FF5440500}"/>
                </a:ext>
              </a:extLst>
            </p:cNvPr>
            <p:cNvSpPr/>
            <p:nvPr/>
          </p:nvSpPr>
          <p:spPr>
            <a:xfrm>
              <a:off x="5524300" y="1939800"/>
              <a:ext cx="169700" cy="185575"/>
            </a:xfrm>
            <a:custGeom>
              <a:avLst/>
              <a:gdLst/>
              <a:ahLst/>
              <a:cxnLst/>
              <a:rect l="l" t="t" r="r" b="b"/>
              <a:pathLst>
                <a:path w="6788" h="7423" extrusionOk="0">
                  <a:moveTo>
                    <a:pt x="6788" y="1"/>
                  </a:moveTo>
                  <a:lnTo>
                    <a:pt x="6788" y="1"/>
                  </a:lnTo>
                  <a:cubicBezTo>
                    <a:pt x="4800" y="686"/>
                    <a:pt x="2924" y="1665"/>
                    <a:pt x="1228" y="2905"/>
                  </a:cubicBezTo>
                  <a:cubicBezTo>
                    <a:pt x="983" y="2735"/>
                    <a:pt x="784" y="2507"/>
                    <a:pt x="649" y="2242"/>
                  </a:cubicBezTo>
                  <a:cubicBezTo>
                    <a:pt x="217" y="3487"/>
                    <a:pt x="1" y="4792"/>
                    <a:pt x="104" y="6084"/>
                  </a:cubicBezTo>
                  <a:cubicBezTo>
                    <a:pt x="162" y="6842"/>
                    <a:pt x="792" y="7422"/>
                    <a:pt x="1545" y="7422"/>
                  </a:cubicBezTo>
                  <a:cubicBezTo>
                    <a:pt x="1562" y="7422"/>
                    <a:pt x="1579" y="7422"/>
                    <a:pt x="1596" y="7421"/>
                  </a:cubicBezTo>
                  <a:cubicBezTo>
                    <a:pt x="2394" y="7392"/>
                    <a:pt x="3189" y="7304"/>
                    <a:pt x="3990" y="7203"/>
                  </a:cubicBezTo>
                  <a:cubicBezTo>
                    <a:pt x="3776" y="6842"/>
                    <a:pt x="3653" y="6479"/>
                    <a:pt x="3437" y="6118"/>
                  </a:cubicBezTo>
                  <a:cubicBezTo>
                    <a:pt x="4073" y="5156"/>
                    <a:pt x="4957" y="4390"/>
                    <a:pt x="6027" y="3958"/>
                  </a:cubicBezTo>
                  <a:lnTo>
                    <a:pt x="6788"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29;p56">
              <a:extLst>
                <a:ext uri="{FF2B5EF4-FFF2-40B4-BE49-F238E27FC236}">
                  <a16:creationId xmlns:a16="http://schemas.microsoft.com/office/drawing/2014/main" id="{2F64F20B-1E65-5C46-9CA2-E218104B6AF0}"/>
                </a:ext>
              </a:extLst>
            </p:cNvPr>
            <p:cNvSpPr/>
            <p:nvPr/>
          </p:nvSpPr>
          <p:spPr>
            <a:xfrm>
              <a:off x="5592250" y="1880500"/>
              <a:ext cx="179025" cy="207375"/>
            </a:xfrm>
            <a:custGeom>
              <a:avLst/>
              <a:gdLst/>
              <a:ahLst/>
              <a:cxnLst/>
              <a:rect l="l" t="t" r="r" b="b"/>
              <a:pathLst>
                <a:path w="7161" h="8295" extrusionOk="0">
                  <a:moveTo>
                    <a:pt x="4523" y="0"/>
                  </a:moveTo>
                  <a:cubicBezTo>
                    <a:pt x="4074" y="0"/>
                    <a:pt x="3627" y="30"/>
                    <a:pt x="3191" y="93"/>
                  </a:cubicBezTo>
                  <a:cubicBezTo>
                    <a:pt x="2968" y="483"/>
                    <a:pt x="2948" y="1072"/>
                    <a:pt x="3137" y="1479"/>
                  </a:cubicBezTo>
                  <a:cubicBezTo>
                    <a:pt x="2605" y="2010"/>
                    <a:pt x="2045" y="2714"/>
                    <a:pt x="1696" y="3379"/>
                  </a:cubicBezTo>
                  <a:cubicBezTo>
                    <a:pt x="1583" y="3343"/>
                    <a:pt x="1345" y="3259"/>
                    <a:pt x="1232" y="3220"/>
                  </a:cubicBezTo>
                  <a:cubicBezTo>
                    <a:pt x="1070" y="3016"/>
                    <a:pt x="899" y="2810"/>
                    <a:pt x="636" y="2734"/>
                  </a:cubicBezTo>
                  <a:cubicBezTo>
                    <a:pt x="588" y="2720"/>
                    <a:pt x="539" y="2713"/>
                    <a:pt x="489" y="2713"/>
                  </a:cubicBezTo>
                  <a:cubicBezTo>
                    <a:pt x="453" y="2713"/>
                    <a:pt x="416" y="2717"/>
                    <a:pt x="381" y="2724"/>
                  </a:cubicBezTo>
                  <a:cubicBezTo>
                    <a:pt x="69" y="2800"/>
                    <a:pt x="0" y="3114"/>
                    <a:pt x="25" y="3382"/>
                  </a:cubicBezTo>
                  <a:cubicBezTo>
                    <a:pt x="79" y="3951"/>
                    <a:pt x="417" y="4324"/>
                    <a:pt x="955" y="4521"/>
                  </a:cubicBezTo>
                  <a:cubicBezTo>
                    <a:pt x="1299" y="5937"/>
                    <a:pt x="2192" y="7157"/>
                    <a:pt x="3439" y="7908"/>
                  </a:cubicBezTo>
                  <a:cubicBezTo>
                    <a:pt x="3702" y="8060"/>
                    <a:pt x="3984" y="8173"/>
                    <a:pt x="4279" y="8244"/>
                  </a:cubicBezTo>
                  <a:cubicBezTo>
                    <a:pt x="4407" y="8278"/>
                    <a:pt x="4535" y="8295"/>
                    <a:pt x="4662" y="8295"/>
                  </a:cubicBezTo>
                  <a:cubicBezTo>
                    <a:pt x="5297" y="8295"/>
                    <a:pt x="5883" y="7888"/>
                    <a:pt x="6088" y="7258"/>
                  </a:cubicBezTo>
                  <a:cubicBezTo>
                    <a:pt x="6917" y="4705"/>
                    <a:pt x="7160" y="336"/>
                    <a:pt x="6861" y="267"/>
                  </a:cubicBezTo>
                  <a:cubicBezTo>
                    <a:pt x="6108" y="93"/>
                    <a:pt x="5313" y="0"/>
                    <a:pt x="4523"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0;p56">
              <a:extLst>
                <a:ext uri="{FF2B5EF4-FFF2-40B4-BE49-F238E27FC236}">
                  <a16:creationId xmlns:a16="http://schemas.microsoft.com/office/drawing/2014/main" id="{5B083D9F-EDA0-BD44-9A46-B6C208BA1733}"/>
                </a:ext>
              </a:extLst>
            </p:cNvPr>
            <p:cNvSpPr/>
            <p:nvPr/>
          </p:nvSpPr>
          <p:spPr>
            <a:xfrm>
              <a:off x="5600400" y="1956875"/>
              <a:ext cx="18875" cy="21175"/>
            </a:xfrm>
            <a:custGeom>
              <a:avLst/>
              <a:gdLst/>
              <a:ahLst/>
              <a:cxnLst/>
              <a:rect l="l" t="t" r="r" b="b"/>
              <a:pathLst>
                <a:path w="755" h="847" extrusionOk="0">
                  <a:moveTo>
                    <a:pt x="109" y="0"/>
                  </a:moveTo>
                  <a:cubicBezTo>
                    <a:pt x="40" y="3"/>
                    <a:pt x="1" y="76"/>
                    <a:pt x="35" y="133"/>
                  </a:cubicBezTo>
                  <a:cubicBezTo>
                    <a:pt x="114" y="261"/>
                    <a:pt x="261" y="337"/>
                    <a:pt x="349" y="462"/>
                  </a:cubicBezTo>
                  <a:cubicBezTo>
                    <a:pt x="430" y="577"/>
                    <a:pt x="455" y="724"/>
                    <a:pt x="543" y="832"/>
                  </a:cubicBezTo>
                  <a:cubicBezTo>
                    <a:pt x="553" y="842"/>
                    <a:pt x="564" y="846"/>
                    <a:pt x="576" y="846"/>
                  </a:cubicBezTo>
                  <a:cubicBezTo>
                    <a:pt x="591" y="846"/>
                    <a:pt x="606" y="838"/>
                    <a:pt x="614" y="823"/>
                  </a:cubicBezTo>
                  <a:cubicBezTo>
                    <a:pt x="754" y="545"/>
                    <a:pt x="408" y="10"/>
                    <a:pt x="109"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1;p56">
              <a:extLst>
                <a:ext uri="{FF2B5EF4-FFF2-40B4-BE49-F238E27FC236}">
                  <a16:creationId xmlns:a16="http://schemas.microsoft.com/office/drawing/2014/main" id="{79D27726-3508-834A-965B-3C54CD968769}"/>
                </a:ext>
              </a:extLst>
            </p:cNvPr>
            <p:cNvSpPr/>
            <p:nvPr/>
          </p:nvSpPr>
          <p:spPr>
            <a:xfrm>
              <a:off x="5685800" y="1898225"/>
              <a:ext cx="36800" cy="16025"/>
            </a:xfrm>
            <a:custGeom>
              <a:avLst/>
              <a:gdLst/>
              <a:ahLst/>
              <a:cxnLst/>
              <a:rect l="l" t="t" r="r" b="b"/>
              <a:pathLst>
                <a:path w="1472" h="641" extrusionOk="0">
                  <a:moveTo>
                    <a:pt x="299" y="0"/>
                  </a:moveTo>
                  <a:cubicBezTo>
                    <a:pt x="112" y="0"/>
                    <a:pt x="1" y="269"/>
                    <a:pt x="193" y="368"/>
                  </a:cubicBezTo>
                  <a:cubicBezTo>
                    <a:pt x="372" y="461"/>
                    <a:pt x="559" y="527"/>
                    <a:pt x="735" y="626"/>
                  </a:cubicBezTo>
                  <a:lnTo>
                    <a:pt x="1472" y="640"/>
                  </a:lnTo>
                  <a:cubicBezTo>
                    <a:pt x="1192" y="341"/>
                    <a:pt x="745" y="90"/>
                    <a:pt x="340" y="5"/>
                  </a:cubicBezTo>
                  <a:cubicBezTo>
                    <a:pt x="326" y="2"/>
                    <a:pt x="312" y="0"/>
                    <a:pt x="299" y="0"/>
                  </a:cubicBezTo>
                  <a:close/>
                </a:path>
              </a:pathLst>
            </a:custGeom>
            <a:solidFill>
              <a:srgbClr val="4E34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2;p56">
              <a:extLst>
                <a:ext uri="{FF2B5EF4-FFF2-40B4-BE49-F238E27FC236}">
                  <a16:creationId xmlns:a16="http://schemas.microsoft.com/office/drawing/2014/main" id="{6406BE63-FD5A-544F-BE31-ECD2AE96F2AC}"/>
                </a:ext>
              </a:extLst>
            </p:cNvPr>
            <p:cNvSpPr/>
            <p:nvPr/>
          </p:nvSpPr>
          <p:spPr>
            <a:xfrm>
              <a:off x="5573100" y="1803375"/>
              <a:ext cx="223450" cy="237350"/>
            </a:xfrm>
            <a:custGeom>
              <a:avLst/>
              <a:gdLst/>
              <a:ahLst/>
              <a:cxnLst/>
              <a:rect l="l" t="t" r="r" b="b"/>
              <a:pathLst>
                <a:path w="8938" h="9494" extrusionOk="0">
                  <a:moveTo>
                    <a:pt x="4804" y="1"/>
                  </a:moveTo>
                  <a:cubicBezTo>
                    <a:pt x="4222" y="1"/>
                    <a:pt x="3644" y="84"/>
                    <a:pt x="3086" y="252"/>
                  </a:cubicBezTo>
                  <a:cubicBezTo>
                    <a:pt x="970" y="902"/>
                    <a:pt x="0" y="2935"/>
                    <a:pt x="206" y="5065"/>
                  </a:cubicBezTo>
                  <a:cubicBezTo>
                    <a:pt x="253" y="5529"/>
                    <a:pt x="273" y="6928"/>
                    <a:pt x="631" y="7242"/>
                  </a:cubicBezTo>
                  <a:cubicBezTo>
                    <a:pt x="1264" y="7802"/>
                    <a:pt x="1900" y="8359"/>
                    <a:pt x="2534" y="8917"/>
                  </a:cubicBezTo>
                  <a:cubicBezTo>
                    <a:pt x="2854" y="9196"/>
                    <a:pt x="3211" y="9494"/>
                    <a:pt x="3632" y="9494"/>
                  </a:cubicBezTo>
                  <a:cubicBezTo>
                    <a:pt x="3641" y="9494"/>
                    <a:pt x="3649" y="9494"/>
                    <a:pt x="3658" y="9493"/>
                  </a:cubicBezTo>
                  <a:cubicBezTo>
                    <a:pt x="3984" y="9484"/>
                    <a:pt x="4293" y="9282"/>
                    <a:pt x="4470" y="9012"/>
                  </a:cubicBezTo>
                  <a:cubicBezTo>
                    <a:pt x="4541" y="8899"/>
                    <a:pt x="4595" y="8779"/>
                    <a:pt x="4630" y="8651"/>
                  </a:cubicBezTo>
                  <a:cubicBezTo>
                    <a:pt x="4686" y="8462"/>
                    <a:pt x="4711" y="8266"/>
                    <a:pt x="4701" y="8070"/>
                  </a:cubicBezTo>
                  <a:cubicBezTo>
                    <a:pt x="4652" y="7100"/>
                    <a:pt x="3810" y="6273"/>
                    <a:pt x="3280" y="5453"/>
                  </a:cubicBezTo>
                  <a:cubicBezTo>
                    <a:pt x="3474" y="4945"/>
                    <a:pt x="3886" y="4520"/>
                    <a:pt x="4257" y="4118"/>
                  </a:cubicBezTo>
                  <a:cubicBezTo>
                    <a:pt x="4483" y="4179"/>
                    <a:pt x="4708" y="4233"/>
                    <a:pt x="4939" y="4282"/>
                  </a:cubicBezTo>
                  <a:cubicBezTo>
                    <a:pt x="5290" y="4358"/>
                    <a:pt x="5661" y="4351"/>
                    <a:pt x="6002" y="4474"/>
                  </a:cubicBezTo>
                  <a:lnTo>
                    <a:pt x="8938" y="4366"/>
                  </a:lnTo>
                  <a:cubicBezTo>
                    <a:pt x="8599" y="2561"/>
                    <a:pt x="6432" y="1108"/>
                    <a:pt x="4878" y="1"/>
                  </a:cubicBezTo>
                  <a:cubicBezTo>
                    <a:pt x="4853" y="1"/>
                    <a:pt x="4829" y="1"/>
                    <a:pt x="480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3;p56">
              <a:extLst>
                <a:ext uri="{FF2B5EF4-FFF2-40B4-BE49-F238E27FC236}">
                  <a16:creationId xmlns:a16="http://schemas.microsoft.com/office/drawing/2014/main" id="{6FF29FB0-97E6-0541-A790-9160E8B873F0}"/>
                </a:ext>
              </a:extLst>
            </p:cNvPr>
            <p:cNvSpPr/>
            <p:nvPr/>
          </p:nvSpPr>
          <p:spPr>
            <a:xfrm>
              <a:off x="5560400" y="1796475"/>
              <a:ext cx="248175" cy="237450"/>
            </a:xfrm>
            <a:custGeom>
              <a:avLst/>
              <a:gdLst/>
              <a:ahLst/>
              <a:cxnLst/>
              <a:rect l="l" t="t" r="r" b="b"/>
              <a:pathLst>
                <a:path w="9927" h="9498" extrusionOk="0">
                  <a:moveTo>
                    <a:pt x="4815" y="1"/>
                  </a:moveTo>
                  <a:cubicBezTo>
                    <a:pt x="4228" y="1"/>
                    <a:pt x="3642" y="86"/>
                    <a:pt x="3086" y="255"/>
                  </a:cubicBezTo>
                  <a:cubicBezTo>
                    <a:pt x="967" y="903"/>
                    <a:pt x="0" y="2936"/>
                    <a:pt x="206" y="5066"/>
                  </a:cubicBezTo>
                  <a:cubicBezTo>
                    <a:pt x="251" y="5530"/>
                    <a:pt x="273" y="6929"/>
                    <a:pt x="631" y="7246"/>
                  </a:cubicBezTo>
                  <a:cubicBezTo>
                    <a:pt x="1264" y="7808"/>
                    <a:pt x="1898" y="8365"/>
                    <a:pt x="2533" y="8920"/>
                  </a:cubicBezTo>
                  <a:cubicBezTo>
                    <a:pt x="2851" y="9199"/>
                    <a:pt x="3211" y="9497"/>
                    <a:pt x="3632" y="9497"/>
                  </a:cubicBezTo>
                  <a:cubicBezTo>
                    <a:pt x="3641" y="9497"/>
                    <a:pt x="3649" y="9497"/>
                    <a:pt x="3658" y="9497"/>
                  </a:cubicBezTo>
                  <a:cubicBezTo>
                    <a:pt x="3982" y="9487"/>
                    <a:pt x="4288" y="9291"/>
                    <a:pt x="4470" y="9016"/>
                  </a:cubicBezTo>
                  <a:cubicBezTo>
                    <a:pt x="4649" y="8738"/>
                    <a:pt x="4716" y="8402"/>
                    <a:pt x="4701" y="8073"/>
                  </a:cubicBezTo>
                  <a:cubicBezTo>
                    <a:pt x="4649" y="7101"/>
                    <a:pt x="3810" y="6276"/>
                    <a:pt x="3277" y="5457"/>
                  </a:cubicBezTo>
                  <a:cubicBezTo>
                    <a:pt x="3471" y="4946"/>
                    <a:pt x="3883" y="4524"/>
                    <a:pt x="4254" y="4121"/>
                  </a:cubicBezTo>
                  <a:cubicBezTo>
                    <a:pt x="4482" y="4183"/>
                    <a:pt x="4708" y="4237"/>
                    <a:pt x="4939" y="4286"/>
                  </a:cubicBezTo>
                  <a:cubicBezTo>
                    <a:pt x="6203" y="4561"/>
                    <a:pt x="7534" y="4676"/>
                    <a:pt x="8832" y="4693"/>
                  </a:cubicBezTo>
                  <a:cubicBezTo>
                    <a:pt x="9028" y="4696"/>
                    <a:pt x="9227" y="4696"/>
                    <a:pt x="9426" y="4696"/>
                  </a:cubicBezTo>
                  <a:cubicBezTo>
                    <a:pt x="9433" y="4678"/>
                    <a:pt x="9441" y="4661"/>
                    <a:pt x="9446" y="4642"/>
                  </a:cubicBezTo>
                  <a:cubicBezTo>
                    <a:pt x="9927" y="3564"/>
                    <a:pt x="9404" y="2157"/>
                    <a:pt x="8528" y="1360"/>
                  </a:cubicBezTo>
                  <a:cubicBezTo>
                    <a:pt x="8255" y="1114"/>
                    <a:pt x="7958" y="901"/>
                    <a:pt x="7639" y="724"/>
                  </a:cubicBezTo>
                  <a:cubicBezTo>
                    <a:pt x="6787" y="241"/>
                    <a:pt x="5800" y="1"/>
                    <a:pt x="4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4;p56">
              <a:extLst>
                <a:ext uri="{FF2B5EF4-FFF2-40B4-BE49-F238E27FC236}">
                  <a16:creationId xmlns:a16="http://schemas.microsoft.com/office/drawing/2014/main" id="{9FF6A8D5-B309-5647-8906-05CA15657287}"/>
                </a:ext>
              </a:extLst>
            </p:cNvPr>
            <p:cNvSpPr/>
            <p:nvPr/>
          </p:nvSpPr>
          <p:spPr>
            <a:xfrm>
              <a:off x="5563775" y="1853950"/>
              <a:ext cx="149000" cy="163525"/>
            </a:xfrm>
            <a:custGeom>
              <a:avLst/>
              <a:gdLst/>
              <a:ahLst/>
              <a:cxnLst/>
              <a:rect l="l" t="t" r="r" b="b"/>
              <a:pathLst>
                <a:path w="5960" h="6541" extrusionOk="0">
                  <a:moveTo>
                    <a:pt x="3505" y="0"/>
                  </a:moveTo>
                  <a:cubicBezTo>
                    <a:pt x="3273" y="0"/>
                    <a:pt x="3048" y="34"/>
                    <a:pt x="2845" y="101"/>
                  </a:cubicBezTo>
                  <a:cubicBezTo>
                    <a:pt x="815" y="101"/>
                    <a:pt x="0" y="3347"/>
                    <a:pt x="1628" y="4972"/>
                  </a:cubicBezTo>
                  <a:cubicBezTo>
                    <a:pt x="2381" y="5472"/>
                    <a:pt x="3289" y="6282"/>
                    <a:pt x="4352" y="6540"/>
                  </a:cubicBezTo>
                  <a:cubicBezTo>
                    <a:pt x="4409" y="6356"/>
                    <a:pt x="4431" y="6162"/>
                    <a:pt x="4423" y="5968"/>
                  </a:cubicBezTo>
                  <a:cubicBezTo>
                    <a:pt x="4374" y="5011"/>
                    <a:pt x="3545" y="4196"/>
                    <a:pt x="3019" y="3388"/>
                  </a:cubicBezTo>
                  <a:cubicBezTo>
                    <a:pt x="3211" y="2885"/>
                    <a:pt x="3618" y="2468"/>
                    <a:pt x="3984" y="2068"/>
                  </a:cubicBezTo>
                  <a:cubicBezTo>
                    <a:pt x="4207" y="2129"/>
                    <a:pt x="4431" y="2183"/>
                    <a:pt x="4659" y="2230"/>
                  </a:cubicBezTo>
                  <a:cubicBezTo>
                    <a:pt x="5003" y="2306"/>
                    <a:pt x="5354" y="2367"/>
                    <a:pt x="5705" y="2419"/>
                  </a:cubicBezTo>
                  <a:cubicBezTo>
                    <a:pt x="5960" y="808"/>
                    <a:pt x="4644" y="0"/>
                    <a:pt x="350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5;p56">
              <a:extLst>
                <a:ext uri="{FF2B5EF4-FFF2-40B4-BE49-F238E27FC236}">
                  <a16:creationId xmlns:a16="http://schemas.microsoft.com/office/drawing/2014/main" id="{6B48D089-E6F6-0F4E-B2F4-58FA1922A9F6}"/>
                </a:ext>
              </a:extLst>
            </p:cNvPr>
            <p:cNvSpPr/>
            <p:nvPr/>
          </p:nvSpPr>
          <p:spPr>
            <a:xfrm>
              <a:off x="5560400" y="1796550"/>
              <a:ext cx="193700" cy="237375"/>
            </a:xfrm>
            <a:custGeom>
              <a:avLst/>
              <a:gdLst/>
              <a:ahLst/>
              <a:cxnLst/>
              <a:rect l="l" t="t" r="r" b="b"/>
              <a:pathLst>
                <a:path w="7748" h="9495" extrusionOk="0">
                  <a:moveTo>
                    <a:pt x="4782" y="1"/>
                  </a:moveTo>
                  <a:cubicBezTo>
                    <a:pt x="4207" y="1"/>
                    <a:pt x="3635" y="87"/>
                    <a:pt x="3086" y="252"/>
                  </a:cubicBezTo>
                  <a:cubicBezTo>
                    <a:pt x="967" y="900"/>
                    <a:pt x="0" y="2933"/>
                    <a:pt x="204" y="5063"/>
                  </a:cubicBezTo>
                  <a:cubicBezTo>
                    <a:pt x="251" y="5527"/>
                    <a:pt x="270" y="6926"/>
                    <a:pt x="629" y="7243"/>
                  </a:cubicBezTo>
                  <a:cubicBezTo>
                    <a:pt x="1264" y="7803"/>
                    <a:pt x="1898" y="8360"/>
                    <a:pt x="2531" y="8917"/>
                  </a:cubicBezTo>
                  <a:cubicBezTo>
                    <a:pt x="2851" y="9196"/>
                    <a:pt x="3209" y="9494"/>
                    <a:pt x="3630" y="9494"/>
                  </a:cubicBezTo>
                  <a:cubicBezTo>
                    <a:pt x="3638" y="9494"/>
                    <a:pt x="3647" y="9494"/>
                    <a:pt x="3655" y="9494"/>
                  </a:cubicBezTo>
                  <a:cubicBezTo>
                    <a:pt x="3982" y="9484"/>
                    <a:pt x="4291" y="9283"/>
                    <a:pt x="4468" y="9013"/>
                  </a:cubicBezTo>
                  <a:cubicBezTo>
                    <a:pt x="4539" y="8900"/>
                    <a:pt x="4593" y="8777"/>
                    <a:pt x="4630" y="8650"/>
                  </a:cubicBezTo>
                  <a:cubicBezTo>
                    <a:pt x="3550" y="8387"/>
                    <a:pt x="2629" y="7567"/>
                    <a:pt x="1863" y="7059"/>
                  </a:cubicBezTo>
                  <a:cubicBezTo>
                    <a:pt x="216" y="5414"/>
                    <a:pt x="1041" y="2123"/>
                    <a:pt x="3100" y="2123"/>
                  </a:cubicBezTo>
                  <a:cubicBezTo>
                    <a:pt x="3306" y="2054"/>
                    <a:pt x="3533" y="2020"/>
                    <a:pt x="3769" y="2020"/>
                  </a:cubicBezTo>
                  <a:cubicBezTo>
                    <a:pt x="4922" y="2020"/>
                    <a:pt x="6256" y="2839"/>
                    <a:pt x="5999" y="4472"/>
                  </a:cubicBezTo>
                  <a:cubicBezTo>
                    <a:pt x="6576" y="4558"/>
                    <a:pt x="7163" y="4614"/>
                    <a:pt x="7747" y="4648"/>
                  </a:cubicBezTo>
                  <a:cubicBezTo>
                    <a:pt x="7411" y="2844"/>
                    <a:pt x="6429" y="1106"/>
                    <a:pt x="4875" y="2"/>
                  </a:cubicBezTo>
                  <a:cubicBezTo>
                    <a:pt x="4844" y="1"/>
                    <a:pt x="4813" y="1"/>
                    <a:pt x="4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6;p56">
              <a:extLst>
                <a:ext uri="{FF2B5EF4-FFF2-40B4-BE49-F238E27FC236}">
                  <a16:creationId xmlns:a16="http://schemas.microsoft.com/office/drawing/2014/main" id="{3541D73B-61EF-0A41-AE12-2E79E648EBBE}"/>
                </a:ext>
              </a:extLst>
            </p:cNvPr>
            <p:cNvSpPr/>
            <p:nvPr/>
          </p:nvSpPr>
          <p:spPr>
            <a:xfrm>
              <a:off x="5682275" y="1796525"/>
              <a:ext cx="103100" cy="117225"/>
            </a:xfrm>
            <a:custGeom>
              <a:avLst/>
              <a:gdLst/>
              <a:ahLst/>
              <a:cxnLst/>
              <a:rect l="l" t="t" r="r" b="b"/>
              <a:pathLst>
                <a:path w="4124" h="4689" extrusionOk="0">
                  <a:moveTo>
                    <a:pt x="0" y="0"/>
                  </a:moveTo>
                  <a:cubicBezTo>
                    <a:pt x="1554" y="1105"/>
                    <a:pt x="2533" y="2843"/>
                    <a:pt x="2872" y="4647"/>
                  </a:cubicBezTo>
                  <a:cubicBezTo>
                    <a:pt x="3235" y="4669"/>
                    <a:pt x="3596" y="4684"/>
                    <a:pt x="3957" y="4689"/>
                  </a:cubicBezTo>
                  <a:lnTo>
                    <a:pt x="4001" y="4689"/>
                  </a:lnTo>
                  <a:cubicBezTo>
                    <a:pt x="4124" y="3591"/>
                    <a:pt x="4070" y="2519"/>
                    <a:pt x="3581" y="1304"/>
                  </a:cubicBezTo>
                  <a:cubicBezTo>
                    <a:pt x="3331" y="1080"/>
                    <a:pt x="3056" y="884"/>
                    <a:pt x="2762" y="719"/>
                  </a:cubicBezTo>
                  <a:cubicBezTo>
                    <a:pt x="1927" y="248"/>
                    <a:pt x="965" y="10"/>
                    <a:pt x="0" y="0"/>
                  </a:cubicBezTo>
                  <a:close/>
                </a:path>
              </a:pathLst>
            </a:custGeom>
            <a:solidFill>
              <a:srgbClr val="172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37;p56">
              <a:extLst>
                <a:ext uri="{FF2B5EF4-FFF2-40B4-BE49-F238E27FC236}">
                  <a16:creationId xmlns:a16="http://schemas.microsoft.com/office/drawing/2014/main" id="{3B2E5781-C6F8-1A4F-8C48-6E68222C4BEB}"/>
                </a:ext>
              </a:extLst>
            </p:cNvPr>
            <p:cNvSpPr/>
            <p:nvPr/>
          </p:nvSpPr>
          <p:spPr>
            <a:xfrm>
              <a:off x="5628575" y="1965625"/>
              <a:ext cx="187500" cy="71175"/>
            </a:xfrm>
            <a:custGeom>
              <a:avLst/>
              <a:gdLst/>
              <a:ahLst/>
              <a:cxnLst/>
              <a:rect l="l" t="t" r="r" b="b"/>
              <a:pathLst>
                <a:path w="7500" h="2847" extrusionOk="0">
                  <a:moveTo>
                    <a:pt x="348" y="1"/>
                  </a:moveTo>
                  <a:cubicBezTo>
                    <a:pt x="161" y="1"/>
                    <a:pt x="0" y="236"/>
                    <a:pt x="170" y="409"/>
                  </a:cubicBezTo>
                  <a:cubicBezTo>
                    <a:pt x="1595" y="1873"/>
                    <a:pt x="3765" y="2846"/>
                    <a:pt x="5824" y="2846"/>
                  </a:cubicBezTo>
                  <a:cubicBezTo>
                    <a:pt x="5830" y="2846"/>
                    <a:pt x="5835" y="2846"/>
                    <a:pt x="5840" y="2846"/>
                  </a:cubicBezTo>
                  <a:cubicBezTo>
                    <a:pt x="6392" y="2846"/>
                    <a:pt x="7013" y="2721"/>
                    <a:pt x="7273" y="2169"/>
                  </a:cubicBezTo>
                  <a:cubicBezTo>
                    <a:pt x="7499" y="1685"/>
                    <a:pt x="7278" y="1253"/>
                    <a:pt x="6812" y="1069"/>
                  </a:cubicBezTo>
                  <a:cubicBezTo>
                    <a:pt x="6795" y="1062"/>
                    <a:pt x="6778" y="1059"/>
                    <a:pt x="6763" y="1059"/>
                  </a:cubicBezTo>
                  <a:cubicBezTo>
                    <a:pt x="6639" y="1059"/>
                    <a:pt x="6568" y="1254"/>
                    <a:pt x="6677" y="1334"/>
                  </a:cubicBezTo>
                  <a:cubicBezTo>
                    <a:pt x="6846" y="1459"/>
                    <a:pt x="7011" y="1585"/>
                    <a:pt x="7011" y="1820"/>
                  </a:cubicBezTo>
                  <a:cubicBezTo>
                    <a:pt x="7008" y="1926"/>
                    <a:pt x="6976" y="2031"/>
                    <a:pt x="6915" y="2120"/>
                  </a:cubicBezTo>
                  <a:cubicBezTo>
                    <a:pt x="6844" y="2225"/>
                    <a:pt x="6741" y="2306"/>
                    <a:pt x="6623" y="2353"/>
                  </a:cubicBezTo>
                  <a:cubicBezTo>
                    <a:pt x="6427" y="2428"/>
                    <a:pt x="6206" y="2455"/>
                    <a:pt x="5979" y="2455"/>
                  </a:cubicBezTo>
                  <a:cubicBezTo>
                    <a:pt x="5661" y="2455"/>
                    <a:pt x="5333" y="2403"/>
                    <a:pt x="5052" y="2363"/>
                  </a:cubicBezTo>
                  <a:cubicBezTo>
                    <a:pt x="4512" y="2284"/>
                    <a:pt x="3982" y="2154"/>
                    <a:pt x="3466" y="1968"/>
                  </a:cubicBezTo>
                  <a:cubicBezTo>
                    <a:pt x="2330" y="1555"/>
                    <a:pt x="1397" y="878"/>
                    <a:pt x="511" y="68"/>
                  </a:cubicBezTo>
                  <a:cubicBezTo>
                    <a:pt x="459" y="21"/>
                    <a:pt x="403" y="1"/>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38;p56">
              <a:extLst>
                <a:ext uri="{FF2B5EF4-FFF2-40B4-BE49-F238E27FC236}">
                  <a16:creationId xmlns:a16="http://schemas.microsoft.com/office/drawing/2014/main" id="{DBECA170-BBD1-E14F-AC29-5331FBF7EFE4}"/>
                </a:ext>
              </a:extLst>
            </p:cNvPr>
            <p:cNvSpPr/>
            <p:nvPr/>
          </p:nvSpPr>
          <p:spPr>
            <a:xfrm>
              <a:off x="5623100" y="2008650"/>
              <a:ext cx="187575" cy="71225"/>
            </a:xfrm>
            <a:custGeom>
              <a:avLst/>
              <a:gdLst/>
              <a:ahLst/>
              <a:cxnLst/>
              <a:rect l="l" t="t" r="r" b="b"/>
              <a:pathLst>
                <a:path w="7503" h="2849" extrusionOk="0">
                  <a:moveTo>
                    <a:pt x="349" y="0"/>
                  </a:moveTo>
                  <a:cubicBezTo>
                    <a:pt x="162" y="0"/>
                    <a:pt x="1" y="235"/>
                    <a:pt x="170" y="409"/>
                  </a:cubicBezTo>
                  <a:cubicBezTo>
                    <a:pt x="1598" y="1873"/>
                    <a:pt x="3765" y="2848"/>
                    <a:pt x="5825" y="2848"/>
                  </a:cubicBezTo>
                  <a:cubicBezTo>
                    <a:pt x="5830" y="2848"/>
                    <a:pt x="5835" y="2848"/>
                    <a:pt x="5840" y="2848"/>
                  </a:cubicBezTo>
                  <a:cubicBezTo>
                    <a:pt x="6393" y="2848"/>
                    <a:pt x="7016" y="2721"/>
                    <a:pt x="7274" y="2171"/>
                  </a:cubicBezTo>
                  <a:cubicBezTo>
                    <a:pt x="7502" y="1687"/>
                    <a:pt x="7281" y="1255"/>
                    <a:pt x="6815" y="1069"/>
                  </a:cubicBezTo>
                  <a:cubicBezTo>
                    <a:pt x="6798" y="1062"/>
                    <a:pt x="6781" y="1059"/>
                    <a:pt x="6765" y="1059"/>
                  </a:cubicBezTo>
                  <a:cubicBezTo>
                    <a:pt x="6640" y="1059"/>
                    <a:pt x="6571" y="1253"/>
                    <a:pt x="6680" y="1334"/>
                  </a:cubicBezTo>
                  <a:cubicBezTo>
                    <a:pt x="6849" y="1459"/>
                    <a:pt x="7014" y="1587"/>
                    <a:pt x="7014" y="1820"/>
                  </a:cubicBezTo>
                  <a:cubicBezTo>
                    <a:pt x="7011" y="1928"/>
                    <a:pt x="6977" y="2031"/>
                    <a:pt x="6918" y="2119"/>
                  </a:cubicBezTo>
                  <a:cubicBezTo>
                    <a:pt x="6844" y="2225"/>
                    <a:pt x="6744" y="2306"/>
                    <a:pt x="6624" y="2353"/>
                  </a:cubicBezTo>
                  <a:cubicBezTo>
                    <a:pt x="6427" y="2430"/>
                    <a:pt x="6205" y="2456"/>
                    <a:pt x="5977" y="2456"/>
                  </a:cubicBezTo>
                  <a:cubicBezTo>
                    <a:pt x="5661" y="2456"/>
                    <a:pt x="5335" y="2405"/>
                    <a:pt x="5055" y="2365"/>
                  </a:cubicBezTo>
                  <a:cubicBezTo>
                    <a:pt x="4515" y="2286"/>
                    <a:pt x="3982" y="2154"/>
                    <a:pt x="3469" y="1970"/>
                  </a:cubicBezTo>
                  <a:cubicBezTo>
                    <a:pt x="2333" y="1557"/>
                    <a:pt x="1398" y="877"/>
                    <a:pt x="511" y="67"/>
                  </a:cubicBezTo>
                  <a:cubicBezTo>
                    <a:pt x="460" y="20"/>
                    <a:pt x="40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39;p56">
              <a:extLst>
                <a:ext uri="{FF2B5EF4-FFF2-40B4-BE49-F238E27FC236}">
                  <a16:creationId xmlns:a16="http://schemas.microsoft.com/office/drawing/2014/main" id="{B3CAB5A6-D124-FD4C-8CCB-0EDF6E3420D6}"/>
                </a:ext>
              </a:extLst>
            </p:cNvPr>
            <p:cNvSpPr/>
            <p:nvPr/>
          </p:nvSpPr>
          <p:spPr>
            <a:xfrm>
              <a:off x="5626725" y="1968125"/>
              <a:ext cx="12875" cy="53675"/>
            </a:xfrm>
            <a:custGeom>
              <a:avLst/>
              <a:gdLst/>
              <a:ahLst/>
              <a:cxnLst/>
              <a:rect l="l" t="t" r="r" b="b"/>
              <a:pathLst>
                <a:path w="515" h="2147" extrusionOk="0">
                  <a:moveTo>
                    <a:pt x="314" y="1"/>
                  </a:moveTo>
                  <a:cubicBezTo>
                    <a:pt x="212" y="1"/>
                    <a:pt x="106" y="66"/>
                    <a:pt x="99" y="196"/>
                  </a:cubicBezTo>
                  <a:cubicBezTo>
                    <a:pt x="64" y="785"/>
                    <a:pt x="30" y="1372"/>
                    <a:pt x="6" y="1958"/>
                  </a:cubicBezTo>
                  <a:cubicBezTo>
                    <a:pt x="1" y="2084"/>
                    <a:pt x="93" y="2146"/>
                    <a:pt x="189" y="2146"/>
                  </a:cubicBezTo>
                  <a:cubicBezTo>
                    <a:pt x="286" y="2146"/>
                    <a:pt x="387" y="2083"/>
                    <a:pt x="396" y="1958"/>
                  </a:cubicBezTo>
                  <a:cubicBezTo>
                    <a:pt x="440" y="1372"/>
                    <a:pt x="474" y="785"/>
                    <a:pt x="509" y="196"/>
                  </a:cubicBezTo>
                  <a:cubicBezTo>
                    <a:pt x="515" y="66"/>
                    <a:pt x="416" y="1"/>
                    <a:pt x="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0;p56">
              <a:extLst>
                <a:ext uri="{FF2B5EF4-FFF2-40B4-BE49-F238E27FC236}">
                  <a16:creationId xmlns:a16="http://schemas.microsoft.com/office/drawing/2014/main" id="{228F6568-4B83-DF49-AE74-E6E5F5F0191D}"/>
                </a:ext>
              </a:extLst>
            </p:cNvPr>
            <p:cNvSpPr/>
            <p:nvPr/>
          </p:nvSpPr>
          <p:spPr>
            <a:xfrm>
              <a:off x="5676650" y="1894225"/>
              <a:ext cx="22000" cy="108200"/>
            </a:xfrm>
            <a:custGeom>
              <a:avLst/>
              <a:gdLst/>
              <a:ahLst/>
              <a:cxnLst/>
              <a:rect l="l" t="t" r="r" b="b"/>
              <a:pathLst>
                <a:path w="880" h="4328" extrusionOk="0">
                  <a:moveTo>
                    <a:pt x="685" y="0"/>
                  </a:moveTo>
                  <a:cubicBezTo>
                    <a:pt x="588" y="0"/>
                    <a:pt x="488" y="61"/>
                    <a:pt x="485" y="184"/>
                  </a:cubicBezTo>
                  <a:cubicBezTo>
                    <a:pt x="468" y="1564"/>
                    <a:pt x="48" y="2897"/>
                    <a:pt x="2" y="4256"/>
                  </a:cubicBezTo>
                  <a:cubicBezTo>
                    <a:pt x="0" y="4299"/>
                    <a:pt x="40" y="4328"/>
                    <a:pt x="77" y="4328"/>
                  </a:cubicBezTo>
                  <a:cubicBezTo>
                    <a:pt x="99" y="4328"/>
                    <a:pt x="121" y="4317"/>
                    <a:pt x="132" y="4293"/>
                  </a:cubicBezTo>
                  <a:cubicBezTo>
                    <a:pt x="728" y="3078"/>
                    <a:pt x="755" y="1512"/>
                    <a:pt x="868" y="184"/>
                  </a:cubicBezTo>
                  <a:cubicBezTo>
                    <a:pt x="879" y="62"/>
                    <a:pt x="784"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1;p56">
              <a:extLst>
                <a:ext uri="{FF2B5EF4-FFF2-40B4-BE49-F238E27FC236}">
                  <a16:creationId xmlns:a16="http://schemas.microsoft.com/office/drawing/2014/main" id="{0B7EAB81-E4D8-E648-91F0-307E0812258D}"/>
                </a:ext>
              </a:extLst>
            </p:cNvPr>
            <p:cNvSpPr/>
            <p:nvPr/>
          </p:nvSpPr>
          <p:spPr>
            <a:xfrm>
              <a:off x="5659200" y="1892525"/>
              <a:ext cx="154750" cy="23200"/>
            </a:xfrm>
            <a:custGeom>
              <a:avLst/>
              <a:gdLst/>
              <a:ahLst/>
              <a:cxnLst/>
              <a:rect l="l" t="t" r="r" b="b"/>
              <a:pathLst>
                <a:path w="6190" h="928" extrusionOk="0">
                  <a:moveTo>
                    <a:pt x="1979" y="1"/>
                  </a:moveTo>
                  <a:cubicBezTo>
                    <a:pt x="1373" y="1"/>
                    <a:pt x="772" y="46"/>
                    <a:pt x="189" y="154"/>
                  </a:cubicBezTo>
                  <a:cubicBezTo>
                    <a:pt x="0" y="191"/>
                    <a:pt x="62" y="458"/>
                    <a:pt x="231" y="471"/>
                  </a:cubicBezTo>
                  <a:cubicBezTo>
                    <a:pt x="2106" y="608"/>
                    <a:pt x="3913" y="561"/>
                    <a:pt x="5778" y="922"/>
                  </a:cubicBezTo>
                  <a:cubicBezTo>
                    <a:pt x="5796" y="926"/>
                    <a:pt x="5814" y="928"/>
                    <a:pt x="5831" y="928"/>
                  </a:cubicBezTo>
                  <a:cubicBezTo>
                    <a:pt x="6094" y="928"/>
                    <a:pt x="6190" y="516"/>
                    <a:pt x="5906" y="461"/>
                  </a:cubicBezTo>
                  <a:cubicBezTo>
                    <a:pt x="4649" y="215"/>
                    <a:pt x="3300" y="1"/>
                    <a:pt x="19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42;p56">
              <a:extLst>
                <a:ext uri="{FF2B5EF4-FFF2-40B4-BE49-F238E27FC236}">
                  <a16:creationId xmlns:a16="http://schemas.microsoft.com/office/drawing/2014/main" id="{4A333038-C209-BA41-A662-9CD4213A0E49}"/>
                </a:ext>
              </a:extLst>
            </p:cNvPr>
            <p:cNvSpPr/>
            <p:nvPr/>
          </p:nvSpPr>
          <p:spPr>
            <a:xfrm>
              <a:off x="5633150" y="1893950"/>
              <a:ext cx="35875" cy="42475"/>
            </a:xfrm>
            <a:custGeom>
              <a:avLst/>
              <a:gdLst/>
              <a:ahLst/>
              <a:cxnLst/>
              <a:rect l="l" t="t" r="r" b="b"/>
              <a:pathLst>
                <a:path w="1435" h="1699" extrusionOk="0">
                  <a:moveTo>
                    <a:pt x="1200" y="0"/>
                  </a:moveTo>
                  <a:cubicBezTo>
                    <a:pt x="1159" y="0"/>
                    <a:pt x="1118" y="17"/>
                    <a:pt x="1081" y="58"/>
                  </a:cubicBezTo>
                  <a:cubicBezTo>
                    <a:pt x="721" y="465"/>
                    <a:pt x="426" y="941"/>
                    <a:pt x="112" y="1383"/>
                  </a:cubicBezTo>
                  <a:cubicBezTo>
                    <a:pt x="0" y="1543"/>
                    <a:pt x="151" y="1698"/>
                    <a:pt x="305" y="1698"/>
                  </a:cubicBezTo>
                  <a:cubicBezTo>
                    <a:pt x="371" y="1698"/>
                    <a:pt x="438" y="1670"/>
                    <a:pt x="485" y="1602"/>
                  </a:cubicBezTo>
                  <a:cubicBezTo>
                    <a:pt x="782" y="1167"/>
                    <a:pt x="1118" y="740"/>
                    <a:pt x="1366" y="276"/>
                  </a:cubicBezTo>
                  <a:cubicBezTo>
                    <a:pt x="1434" y="148"/>
                    <a:pt x="1321"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43;p56">
              <a:extLst>
                <a:ext uri="{FF2B5EF4-FFF2-40B4-BE49-F238E27FC236}">
                  <a16:creationId xmlns:a16="http://schemas.microsoft.com/office/drawing/2014/main" id="{6D1F9686-FE80-4B45-B1FA-8672C05946F9}"/>
                </a:ext>
              </a:extLst>
            </p:cNvPr>
            <p:cNvSpPr/>
            <p:nvPr/>
          </p:nvSpPr>
          <p:spPr>
            <a:xfrm>
              <a:off x="5640300" y="1931325"/>
              <a:ext cx="45800" cy="48575"/>
            </a:xfrm>
            <a:custGeom>
              <a:avLst/>
              <a:gdLst/>
              <a:ahLst/>
              <a:cxnLst/>
              <a:rect l="l" t="t" r="r" b="b"/>
              <a:pathLst>
                <a:path w="1832" h="1943" extrusionOk="0">
                  <a:moveTo>
                    <a:pt x="48" y="1"/>
                  </a:moveTo>
                  <a:cubicBezTo>
                    <a:pt x="25" y="1"/>
                    <a:pt x="0" y="13"/>
                    <a:pt x="3" y="40"/>
                  </a:cubicBezTo>
                  <a:cubicBezTo>
                    <a:pt x="20" y="229"/>
                    <a:pt x="98" y="298"/>
                    <a:pt x="226" y="445"/>
                  </a:cubicBezTo>
                  <a:cubicBezTo>
                    <a:pt x="405" y="657"/>
                    <a:pt x="594" y="863"/>
                    <a:pt x="778" y="1069"/>
                  </a:cubicBezTo>
                  <a:cubicBezTo>
                    <a:pt x="962" y="1275"/>
                    <a:pt x="1151" y="1479"/>
                    <a:pt x="1338" y="1683"/>
                  </a:cubicBezTo>
                  <a:cubicBezTo>
                    <a:pt x="1480" y="1837"/>
                    <a:pt x="1532" y="1933"/>
                    <a:pt x="1745" y="1943"/>
                  </a:cubicBezTo>
                  <a:cubicBezTo>
                    <a:pt x="1787" y="1943"/>
                    <a:pt x="1822" y="1908"/>
                    <a:pt x="1824" y="1864"/>
                  </a:cubicBezTo>
                  <a:cubicBezTo>
                    <a:pt x="1831" y="1656"/>
                    <a:pt x="1728" y="1589"/>
                    <a:pt x="1583" y="1440"/>
                  </a:cubicBezTo>
                  <a:cubicBezTo>
                    <a:pt x="1409" y="1256"/>
                    <a:pt x="1235" y="1071"/>
                    <a:pt x="1058" y="887"/>
                  </a:cubicBezTo>
                  <a:cubicBezTo>
                    <a:pt x="881" y="703"/>
                    <a:pt x="705" y="522"/>
                    <a:pt x="525" y="342"/>
                  </a:cubicBezTo>
                  <a:cubicBezTo>
                    <a:pt x="373" y="188"/>
                    <a:pt x="270" y="38"/>
                    <a:pt x="54" y="1"/>
                  </a:cubicBezTo>
                  <a:cubicBezTo>
                    <a:pt x="52" y="1"/>
                    <a:pt x="50"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44;p56">
              <a:extLst>
                <a:ext uri="{FF2B5EF4-FFF2-40B4-BE49-F238E27FC236}">
                  <a16:creationId xmlns:a16="http://schemas.microsoft.com/office/drawing/2014/main" id="{C05C4574-0573-9A4C-8DCE-ACA7CCF6E130}"/>
                </a:ext>
              </a:extLst>
            </p:cNvPr>
            <p:cNvSpPr/>
            <p:nvPr/>
          </p:nvSpPr>
          <p:spPr>
            <a:xfrm>
              <a:off x="4673275" y="1847150"/>
              <a:ext cx="209650" cy="182225"/>
            </a:xfrm>
            <a:custGeom>
              <a:avLst/>
              <a:gdLst/>
              <a:ahLst/>
              <a:cxnLst/>
              <a:rect l="l" t="t" r="r" b="b"/>
              <a:pathLst>
                <a:path w="8386" h="7289" extrusionOk="0">
                  <a:moveTo>
                    <a:pt x="6694" y="0"/>
                  </a:moveTo>
                  <a:cubicBezTo>
                    <a:pt x="6694" y="0"/>
                    <a:pt x="5759" y="199"/>
                    <a:pt x="4515" y="1456"/>
                  </a:cubicBezTo>
                  <a:cubicBezTo>
                    <a:pt x="4515" y="1456"/>
                    <a:pt x="3872" y="496"/>
                    <a:pt x="2978" y="496"/>
                  </a:cubicBezTo>
                  <a:cubicBezTo>
                    <a:pt x="2850" y="496"/>
                    <a:pt x="2717" y="515"/>
                    <a:pt x="2580" y="560"/>
                  </a:cubicBezTo>
                  <a:cubicBezTo>
                    <a:pt x="1486" y="918"/>
                    <a:pt x="241" y="1056"/>
                    <a:pt x="143" y="1709"/>
                  </a:cubicBezTo>
                  <a:cubicBezTo>
                    <a:pt x="76" y="2155"/>
                    <a:pt x="337" y="2232"/>
                    <a:pt x="643" y="2232"/>
                  </a:cubicBezTo>
                  <a:cubicBezTo>
                    <a:pt x="785" y="2232"/>
                    <a:pt x="936" y="2216"/>
                    <a:pt x="1068" y="2212"/>
                  </a:cubicBezTo>
                  <a:cubicBezTo>
                    <a:pt x="1348" y="2204"/>
                    <a:pt x="1901" y="2062"/>
                    <a:pt x="2216" y="2062"/>
                  </a:cubicBezTo>
                  <a:cubicBezTo>
                    <a:pt x="2371" y="2062"/>
                    <a:pt x="2468" y="2096"/>
                    <a:pt x="2448" y="2197"/>
                  </a:cubicBezTo>
                  <a:cubicBezTo>
                    <a:pt x="2389" y="2507"/>
                    <a:pt x="504" y="2804"/>
                    <a:pt x="295" y="3211"/>
                  </a:cubicBezTo>
                  <a:cubicBezTo>
                    <a:pt x="87" y="3616"/>
                    <a:pt x="1" y="4048"/>
                    <a:pt x="543" y="4060"/>
                  </a:cubicBezTo>
                  <a:cubicBezTo>
                    <a:pt x="548" y="4061"/>
                    <a:pt x="553" y="4061"/>
                    <a:pt x="558" y="4061"/>
                  </a:cubicBezTo>
                  <a:cubicBezTo>
                    <a:pt x="1072" y="4061"/>
                    <a:pt x="2159" y="3495"/>
                    <a:pt x="2513" y="3495"/>
                  </a:cubicBezTo>
                  <a:cubicBezTo>
                    <a:pt x="2536" y="3495"/>
                    <a:pt x="2557" y="3498"/>
                    <a:pt x="2573" y="3503"/>
                  </a:cubicBezTo>
                  <a:cubicBezTo>
                    <a:pt x="2846" y="3589"/>
                    <a:pt x="2561" y="3886"/>
                    <a:pt x="2229" y="3947"/>
                  </a:cubicBezTo>
                  <a:cubicBezTo>
                    <a:pt x="1898" y="4009"/>
                    <a:pt x="246" y="4578"/>
                    <a:pt x="347" y="5045"/>
                  </a:cubicBezTo>
                  <a:cubicBezTo>
                    <a:pt x="434" y="5462"/>
                    <a:pt x="572" y="5761"/>
                    <a:pt x="974" y="5761"/>
                  </a:cubicBezTo>
                  <a:cubicBezTo>
                    <a:pt x="1023" y="5761"/>
                    <a:pt x="1077" y="5756"/>
                    <a:pt x="1135" y="5747"/>
                  </a:cubicBezTo>
                  <a:cubicBezTo>
                    <a:pt x="1634" y="5664"/>
                    <a:pt x="2721" y="5047"/>
                    <a:pt x="3073" y="5047"/>
                  </a:cubicBezTo>
                  <a:cubicBezTo>
                    <a:pt x="3095" y="5047"/>
                    <a:pt x="3114" y="5050"/>
                    <a:pt x="3130" y="5055"/>
                  </a:cubicBezTo>
                  <a:cubicBezTo>
                    <a:pt x="3400" y="5140"/>
                    <a:pt x="2836" y="5413"/>
                    <a:pt x="2404" y="5646"/>
                  </a:cubicBezTo>
                  <a:cubicBezTo>
                    <a:pt x="1974" y="5882"/>
                    <a:pt x="914" y="6375"/>
                    <a:pt x="1051" y="6819"/>
                  </a:cubicBezTo>
                  <a:cubicBezTo>
                    <a:pt x="1132" y="7085"/>
                    <a:pt x="1365" y="7288"/>
                    <a:pt x="1735" y="7288"/>
                  </a:cubicBezTo>
                  <a:cubicBezTo>
                    <a:pt x="1981" y="7288"/>
                    <a:pt x="2288" y="7198"/>
                    <a:pt x="2652" y="6977"/>
                  </a:cubicBezTo>
                  <a:cubicBezTo>
                    <a:pt x="3562" y="6422"/>
                    <a:pt x="4755" y="5730"/>
                    <a:pt x="4755" y="5730"/>
                  </a:cubicBezTo>
                  <a:cubicBezTo>
                    <a:pt x="4755" y="5730"/>
                    <a:pt x="4979" y="5901"/>
                    <a:pt x="5028" y="6135"/>
                  </a:cubicBezTo>
                  <a:cubicBezTo>
                    <a:pt x="5035" y="6168"/>
                    <a:pt x="5054" y="6183"/>
                    <a:pt x="5083" y="6183"/>
                  </a:cubicBezTo>
                  <a:cubicBezTo>
                    <a:pt x="5258" y="6183"/>
                    <a:pt x="5780" y="5617"/>
                    <a:pt x="5938" y="5099"/>
                  </a:cubicBezTo>
                  <a:cubicBezTo>
                    <a:pt x="6123" y="4495"/>
                    <a:pt x="5813" y="3795"/>
                    <a:pt x="5936" y="3658"/>
                  </a:cubicBezTo>
                  <a:cubicBezTo>
                    <a:pt x="6059" y="3520"/>
                    <a:pt x="8153" y="3140"/>
                    <a:pt x="8386" y="3088"/>
                  </a:cubicBezTo>
                  <a:cubicBezTo>
                    <a:pt x="8386" y="3088"/>
                    <a:pt x="7988" y="899"/>
                    <a:pt x="6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grpSp>
        <p:nvGrpSpPr>
          <p:cNvPr id="53" name="Google Shape;1645;p56">
            <a:extLst>
              <a:ext uri="{FF2B5EF4-FFF2-40B4-BE49-F238E27FC236}">
                <a16:creationId xmlns:a16="http://schemas.microsoft.com/office/drawing/2014/main" id="{762CF952-DCD2-DB4A-9258-406B1C10F240}"/>
              </a:ext>
            </a:extLst>
          </p:cNvPr>
          <p:cNvGrpSpPr/>
          <p:nvPr/>
        </p:nvGrpSpPr>
        <p:grpSpPr>
          <a:xfrm flipH="1">
            <a:off x="570919" y="1324288"/>
            <a:ext cx="2433835" cy="3267890"/>
            <a:chOff x="5809175" y="1727225"/>
            <a:chExt cx="936775" cy="1257800"/>
          </a:xfrm>
        </p:grpSpPr>
        <p:sp>
          <p:nvSpPr>
            <p:cNvPr id="54" name="Google Shape;1646;p56">
              <a:extLst>
                <a:ext uri="{FF2B5EF4-FFF2-40B4-BE49-F238E27FC236}">
                  <a16:creationId xmlns:a16="http://schemas.microsoft.com/office/drawing/2014/main" id="{9D7AEE1B-0F14-3549-9F34-2BEDB5075F1B}"/>
                </a:ext>
              </a:extLst>
            </p:cNvPr>
            <p:cNvSpPr/>
            <p:nvPr/>
          </p:nvSpPr>
          <p:spPr>
            <a:xfrm>
              <a:off x="5970325" y="2840175"/>
              <a:ext cx="173575" cy="119100"/>
            </a:xfrm>
            <a:custGeom>
              <a:avLst/>
              <a:gdLst/>
              <a:ahLst/>
              <a:cxnLst/>
              <a:rect l="l" t="t" r="r" b="b"/>
              <a:pathLst>
                <a:path w="6943" h="4764" extrusionOk="0">
                  <a:moveTo>
                    <a:pt x="5518" y="1"/>
                  </a:moveTo>
                  <a:cubicBezTo>
                    <a:pt x="4772" y="656"/>
                    <a:pt x="3798" y="1253"/>
                    <a:pt x="2931" y="1879"/>
                  </a:cubicBezTo>
                  <a:cubicBezTo>
                    <a:pt x="2418" y="2247"/>
                    <a:pt x="1802" y="2431"/>
                    <a:pt x="1171" y="2473"/>
                  </a:cubicBezTo>
                  <a:cubicBezTo>
                    <a:pt x="1168" y="2473"/>
                    <a:pt x="1164" y="2473"/>
                    <a:pt x="1161" y="2473"/>
                  </a:cubicBezTo>
                  <a:cubicBezTo>
                    <a:pt x="1010" y="2473"/>
                    <a:pt x="1008" y="2249"/>
                    <a:pt x="896" y="2249"/>
                  </a:cubicBezTo>
                  <a:cubicBezTo>
                    <a:pt x="880" y="2249"/>
                    <a:pt x="861" y="2253"/>
                    <a:pt x="840" y="2264"/>
                  </a:cubicBezTo>
                  <a:cubicBezTo>
                    <a:pt x="616" y="2374"/>
                    <a:pt x="202" y="2495"/>
                    <a:pt x="140" y="2738"/>
                  </a:cubicBezTo>
                  <a:cubicBezTo>
                    <a:pt x="0" y="3270"/>
                    <a:pt x="484" y="4095"/>
                    <a:pt x="938" y="4321"/>
                  </a:cubicBezTo>
                  <a:cubicBezTo>
                    <a:pt x="1412" y="4557"/>
                    <a:pt x="1925" y="4704"/>
                    <a:pt x="2455" y="4751"/>
                  </a:cubicBezTo>
                  <a:cubicBezTo>
                    <a:pt x="2547" y="4759"/>
                    <a:pt x="2641" y="4763"/>
                    <a:pt x="2734" y="4763"/>
                  </a:cubicBezTo>
                  <a:cubicBezTo>
                    <a:pt x="3097" y="4763"/>
                    <a:pt x="3460" y="4694"/>
                    <a:pt x="3751" y="4483"/>
                  </a:cubicBezTo>
                  <a:cubicBezTo>
                    <a:pt x="4001" y="4304"/>
                    <a:pt x="4173" y="4039"/>
                    <a:pt x="4340" y="3781"/>
                  </a:cubicBezTo>
                  <a:cubicBezTo>
                    <a:pt x="4782" y="3091"/>
                    <a:pt x="6311" y="2895"/>
                    <a:pt x="6756" y="2205"/>
                  </a:cubicBezTo>
                  <a:cubicBezTo>
                    <a:pt x="6942" y="1913"/>
                    <a:pt x="6051" y="1110"/>
                    <a:pt x="6071" y="764"/>
                  </a:cubicBezTo>
                  <a:cubicBezTo>
                    <a:pt x="6090" y="416"/>
                    <a:pt x="5864" y="30"/>
                    <a:pt x="551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7;p56">
              <a:extLst>
                <a:ext uri="{FF2B5EF4-FFF2-40B4-BE49-F238E27FC236}">
                  <a16:creationId xmlns:a16="http://schemas.microsoft.com/office/drawing/2014/main" id="{22E0C74E-131B-E942-8866-8E852FF7C232}"/>
                </a:ext>
              </a:extLst>
            </p:cNvPr>
            <p:cNvSpPr/>
            <p:nvPr/>
          </p:nvSpPr>
          <p:spPr>
            <a:xfrm>
              <a:off x="5976100" y="2831525"/>
              <a:ext cx="158700" cy="119100"/>
            </a:xfrm>
            <a:custGeom>
              <a:avLst/>
              <a:gdLst/>
              <a:ahLst/>
              <a:cxnLst/>
              <a:rect l="l" t="t" r="r" b="b"/>
              <a:pathLst>
                <a:path w="6348" h="4764" extrusionOk="0">
                  <a:moveTo>
                    <a:pt x="5496" y="1"/>
                  </a:moveTo>
                  <a:cubicBezTo>
                    <a:pt x="4750" y="656"/>
                    <a:pt x="3775" y="1253"/>
                    <a:pt x="2911" y="1878"/>
                  </a:cubicBezTo>
                  <a:cubicBezTo>
                    <a:pt x="2396" y="2247"/>
                    <a:pt x="1782" y="2431"/>
                    <a:pt x="1149" y="2473"/>
                  </a:cubicBezTo>
                  <a:cubicBezTo>
                    <a:pt x="962" y="2482"/>
                    <a:pt x="778" y="2529"/>
                    <a:pt x="611" y="2610"/>
                  </a:cubicBezTo>
                  <a:cubicBezTo>
                    <a:pt x="385" y="2720"/>
                    <a:pt x="204" y="2912"/>
                    <a:pt x="140" y="3155"/>
                  </a:cubicBezTo>
                  <a:cubicBezTo>
                    <a:pt x="0" y="3688"/>
                    <a:pt x="464" y="4093"/>
                    <a:pt x="916" y="4321"/>
                  </a:cubicBezTo>
                  <a:cubicBezTo>
                    <a:pt x="1389" y="4557"/>
                    <a:pt x="1905" y="4704"/>
                    <a:pt x="2433" y="4750"/>
                  </a:cubicBezTo>
                  <a:cubicBezTo>
                    <a:pt x="2525" y="4759"/>
                    <a:pt x="2619" y="4763"/>
                    <a:pt x="2712" y="4763"/>
                  </a:cubicBezTo>
                  <a:cubicBezTo>
                    <a:pt x="3075" y="4763"/>
                    <a:pt x="3440" y="4694"/>
                    <a:pt x="3731" y="4483"/>
                  </a:cubicBezTo>
                  <a:cubicBezTo>
                    <a:pt x="3981" y="4304"/>
                    <a:pt x="4151" y="4039"/>
                    <a:pt x="4318" y="3781"/>
                  </a:cubicBezTo>
                  <a:cubicBezTo>
                    <a:pt x="4760" y="3091"/>
                    <a:pt x="5717" y="2887"/>
                    <a:pt x="6159" y="2198"/>
                  </a:cubicBezTo>
                  <a:cubicBezTo>
                    <a:pt x="6348" y="1906"/>
                    <a:pt x="6029" y="1110"/>
                    <a:pt x="6048" y="764"/>
                  </a:cubicBezTo>
                  <a:cubicBezTo>
                    <a:pt x="6068" y="416"/>
                    <a:pt x="5842" y="30"/>
                    <a:pt x="54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8;p56">
              <a:extLst>
                <a:ext uri="{FF2B5EF4-FFF2-40B4-BE49-F238E27FC236}">
                  <a16:creationId xmlns:a16="http://schemas.microsoft.com/office/drawing/2014/main" id="{057D670D-92E7-D146-B71B-601CCBB961A3}"/>
                </a:ext>
              </a:extLst>
            </p:cNvPr>
            <p:cNvSpPr/>
            <p:nvPr/>
          </p:nvSpPr>
          <p:spPr>
            <a:xfrm>
              <a:off x="6019600" y="2258675"/>
              <a:ext cx="487150" cy="231525"/>
            </a:xfrm>
            <a:custGeom>
              <a:avLst/>
              <a:gdLst/>
              <a:ahLst/>
              <a:cxnLst/>
              <a:rect l="l" t="t" r="r" b="b"/>
              <a:pathLst>
                <a:path w="19486" h="9261" extrusionOk="0">
                  <a:moveTo>
                    <a:pt x="15872" y="1"/>
                  </a:moveTo>
                  <a:cubicBezTo>
                    <a:pt x="13748" y="1"/>
                    <a:pt x="10955" y="596"/>
                    <a:pt x="8565" y="933"/>
                  </a:cubicBezTo>
                  <a:cubicBezTo>
                    <a:pt x="7850" y="1397"/>
                    <a:pt x="0" y="2526"/>
                    <a:pt x="1208" y="4144"/>
                  </a:cubicBezTo>
                  <a:lnTo>
                    <a:pt x="3481" y="5175"/>
                  </a:lnTo>
                  <a:cubicBezTo>
                    <a:pt x="3773" y="5955"/>
                    <a:pt x="4348" y="6643"/>
                    <a:pt x="5104" y="7099"/>
                  </a:cubicBezTo>
                  <a:cubicBezTo>
                    <a:pt x="5258" y="7193"/>
                    <a:pt x="5420" y="7281"/>
                    <a:pt x="5587" y="7359"/>
                  </a:cubicBezTo>
                  <a:cubicBezTo>
                    <a:pt x="5683" y="7509"/>
                    <a:pt x="5788" y="7654"/>
                    <a:pt x="5906" y="7787"/>
                  </a:cubicBezTo>
                  <a:cubicBezTo>
                    <a:pt x="6886" y="8889"/>
                    <a:pt x="8474" y="9220"/>
                    <a:pt x="9947" y="9257"/>
                  </a:cubicBezTo>
                  <a:cubicBezTo>
                    <a:pt x="10037" y="9259"/>
                    <a:pt x="10128" y="9260"/>
                    <a:pt x="10219" y="9260"/>
                  </a:cubicBezTo>
                  <a:cubicBezTo>
                    <a:pt x="12198" y="9260"/>
                    <a:pt x="14342" y="8687"/>
                    <a:pt x="15391" y="7031"/>
                  </a:cubicBezTo>
                  <a:cubicBezTo>
                    <a:pt x="15978" y="6103"/>
                    <a:pt x="19485" y="4640"/>
                    <a:pt x="19385" y="3545"/>
                  </a:cubicBezTo>
                  <a:cubicBezTo>
                    <a:pt x="19353" y="3214"/>
                    <a:pt x="19161" y="1770"/>
                    <a:pt x="19095" y="1446"/>
                  </a:cubicBezTo>
                  <a:cubicBezTo>
                    <a:pt x="18743" y="353"/>
                    <a:pt x="17506" y="1"/>
                    <a:pt x="1587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9;p56">
              <a:extLst>
                <a:ext uri="{FF2B5EF4-FFF2-40B4-BE49-F238E27FC236}">
                  <a16:creationId xmlns:a16="http://schemas.microsoft.com/office/drawing/2014/main" id="{5062DEA0-DB2C-C145-956B-351C5261E9CC}"/>
                </a:ext>
              </a:extLst>
            </p:cNvPr>
            <p:cNvSpPr/>
            <p:nvPr/>
          </p:nvSpPr>
          <p:spPr>
            <a:xfrm>
              <a:off x="6059250" y="2432050"/>
              <a:ext cx="144050" cy="439750"/>
            </a:xfrm>
            <a:custGeom>
              <a:avLst/>
              <a:gdLst/>
              <a:ahLst/>
              <a:cxnLst/>
              <a:rect l="l" t="t" r="r" b="b"/>
              <a:pathLst>
                <a:path w="5762" h="17590" extrusionOk="0">
                  <a:moveTo>
                    <a:pt x="1976" y="1"/>
                  </a:moveTo>
                  <a:cubicBezTo>
                    <a:pt x="1242" y="1"/>
                    <a:pt x="530" y="329"/>
                    <a:pt x="0" y="861"/>
                  </a:cubicBezTo>
                  <a:cubicBezTo>
                    <a:pt x="619" y="4133"/>
                    <a:pt x="756" y="8942"/>
                    <a:pt x="788" y="13046"/>
                  </a:cubicBezTo>
                  <a:cubicBezTo>
                    <a:pt x="800" y="14497"/>
                    <a:pt x="800" y="15859"/>
                    <a:pt x="800" y="17033"/>
                  </a:cubicBezTo>
                  <a:cubicBezTo>
                    <a:pt x="1080" y="17295"/>
                    <a:pt x="1419" y="17487"/>
                    <a:pt x="1787" y="17590"/>
                  </a:cubicBezTo>
                  <a:cubicBezTo>
                    <a:pt x="2433" y="16962"/>
                    <a:pt x="3049" y="14846"/>
                    <a:pt x="3535" y="13203"/>
                  </a:cubicBezTo>
                  <a:cubicBezTo>
                    <a:pt x="3756" y="12455"/>
                    <a:pt x="3952" y="11804"/>
                    <a:pt x="4109" y="11436"/>
                  </a:cubicBezTo>
                  <a:cubicBezTo>
                    <a:pt x="4797" y="9828"/>
                    <a:pt x="5518" y="8076"/>
                    <a:pt x="5651" y="6316"/>
                  </a:cubicBezTo>
                  <a:cubicBezTo>
                    <a:pt x="5761" y="4862"/>
                    <a:pt x="5577" y="3385"/>
                    <a:pt x="5091" y="2018"/>
                  </a:cubicBezTo>
                  <a:cubicBezTo>
                    <a:pt x="4406" y="1087"/>
                    <a:pt x="3574" y="299"/>
                    <a:pt x="2364" y="32"/>
                  </a:cubicBezTo>
                  <a:cubicBezTo>
                    <a:pt x="2235" y="11"/>
                    <a:pt x="2105" y="1"/>
                    <a:pt x="197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50;p56">
              <a:extLst>
                <a:ext uri="{FF2B5EF4-FFF2-40B4-BE49-F238E27FC236}">
                  <a16:creationId xmlns:a16="http://schemas.microsoft.com/office/drawing/2014/main" id="{2EF576A5-CB1A-A545-908B-F6B0EA39695E}"/>
                </a:ext>
              </a:extLst>
            </p:cNvPr>
            <p:cNvSpPr/>
            <p:nvPr/>
          </p:nvSpPr>
          <p:spPr>
            <a:xfrm>
              <a:off x="6042600" y="2332100"/>
              <a:ext cx="143950" cy="150400"/>
            </a:xfrm>
            <a:custGeom>
              <a:avLst/>
              <a:gdLst/>
              <a:ahLst/>
              <a:cxnLst/>
              <a:rect l="l" t="t" r="r" b="b"/>
              <a:pathLst>
                <a:path w="5758" h="6016" extrusionOk="0">
                  <a:moveTo>
                    <a:pt x="729" y="0"/>
                  </a:moveTo>
                  <a:cubicBezTo>
                    <a:pt x="557" y="0"/>
                    <a:pt x="397" y="51"/>
                    <a:pt x="268" y="176"/>
                  </a:cubicBezTo>
                  <a:cubicBezTo>
                    <a:pt x="65" y="375"/>
                    <a:pt x="30" y="691"/>
                    <a:pt x="23" y="981"/>
                  </a:cubicBezTo>
                  <a:cubicBezTo>
                    <a:pt x="1" y="1875"/>
                    <a:pt x="251" y="2812"/>
                    <a:pt x="251" y="2812"/>
                  </a:cubicBezTo>
                  <a:cubicBezTo>
                    <a:pt x="401" y="3492"/>
                    <a:pt x="538" y="4175"/>
                    <a:pt x="666" y="4859"/>
                  </a:cubicBezTo>
                  <a:cubicBezTo>
                    <a:pt x="1196" y="4327"/>
                    <a:pt x="1908" y="3999"/>
                    <a:pt x="2642" y="3999"/>
                  </a:cubicBezTo>
                  <a:cubicBezTo>
                    <a:pt x="2771" y="3999"/>
                    <a:pt x="2901" y="4009"/>
                    <a:pt x="3030" y="4030"/>
                  </a:cubicBezTo>
                  <a:cubicBezTo>
                    <a:pt x="4240" y="4297"/>
                    <a:pt x="5072" y="5085"/>
                    <a:pt x="5757" y="6016"/>
                  </a:cubicBezTo>
                  <a:cubicBezTo>
                    <a:pt x="5502" y="5294"/>
                    <a:pt x="5158" y="4607"/>
                    <a:pt x="4738" y="3968"/>
                  </a:cubicBezTo>
                  <a:cubicBezTo>
                    <a:pt x="4439" y="3517"/>
                    <a:pt x="4125" y="3050"/>
                    <a:pt x="3791" y="2596"/>
                  </a:cubicBezTo>
                  <a:cubicBezTo>
                    <a:pt x="3165" y="1747"/>
                    <a:pt x="2463" y="934"/>
                    <a:pt x="1631" y="343"/>
                  </a:cubicBezTo>
                  <a:cubicBezTo>
                    <a:pt x="1370" y="157"/>
                    <a:pt x="1032" y="0"/>
                    <a:pt x="729"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51;p56">
              <a:extLst>
                <a:ext uri="{FF2B5EF4-FFF2-40B4-BE49-F238E27FC236}">
                  <a16:creationId xmlns:a16="http://schemas.microsoft.com/office/drawing/2014/main" id="{FAC2AF06-2561-CF42-AA71-48F93E343779}"/>
                </a:ext>
              </a:extLst>
            </p:cNvPr>
            <p:cNvSpPr/>
            <p:nvPr/>
          </p:nvSpPr>
          <p:spPr>
            <a:xfrm>
              <a:off x="6096550" y="1999900"/>
              <a:ext cx="143500" cy="204000"/>
            </a:xfrm>
            <a:custGeom>
              <a:avLst/>
              <a:gdLst/>
              <a:ahLst/>
              <a:cxnLst/>
              <a:rect l="l" t="t" r="r" b="b"/>
              <a:pathLst>
                <a:path w="5740" h="8160" extrusionOk="0">
                  <a:moveTo>
                    <a:pt x="1873" y="0"/>
                  </a:moveTo>
                  <a:cubicBezTo>
                    <a:pt x="587" y="2064"/>
                    <a:pt x="1" y="4927"/>
                    <a:pt x="509" y="7565"/>
                  </a:cubicBezTo>
                  <a:cubicBezTo>
                    <a:pt x="504" y="7578"/>
                    <a:pt x="499" y="7592"/>
                    <a:pt x="494" y="7607"/>
                  </a:cubicBezTo>
                  <a:lnTo>
                    <a:pt x="2924" y="8159"/>
                  </a:lnTo>
                  <a:cubicBezTo>
                    <a:pt x="4380" y="5955"/>
                    <a:pt x="5349" y="3316"/>
                    <a:pt x="5740" y="508"/>
                  </a:cubicBezTo>
                  <a:lnTo>
                    <a:pt x="187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52;p56">
              <a:extLst>
                <a:ext uri="{FF2B5EF4-FFF2-40B4-BE49-F238E27FC236}">
                  <a16:creationId xmlns:a16="http://schemas.microsoft.com/office/drawing/2014/main" id="{A9024A99-0395-CC4F-BFDE-2C5665F955F7}"/>
                </a:ext>
              </a:extLst>
            </p:cNvPr>
            <p:cNvSpPr/>
            <p:nvPr/>
          </p:nvSpPr>
          <p:spPr>
            <a:xfrm>
              <a:off x="6032300" y="1999950"/>
              <a:ext cx="207750" cy="258675"/>
            </a:xfrm>
            <a:custGeom>
              <a:avLst/>
              <a:gdLst/>
              <a:ahLst/>
              <a:cxnLst/>
              <a:rect l="l" t="t" r="r" b="b"/>
              <a:pathLst>
                <a:path w="8310" h="10347" extrusionOk="0">
                  <a:moveTo>
                    <a:pt x="4443" y="0"/>
                  </a:moveTo>
                  <a:cubicBezTo>
                    <a:pt x="3830" y="982"/>
                    <a:pt x="2914" y="2136"/>
                    <a:pt x="3125" y="3376"/>
                  </a:cubicBezTo>
                  <a:cubicBezTo>
                    <a:pt x="3619" y="6275"/>
                    <a:pt x="50" y="7583"/>
                    <a:pt x="1" y="7605"/>
                  </a:cubicBezTo>
                  <a:cubicBezTo>
                    <a:pt x="683" y="8683"/>
                    <a:pt x="1081" y="9120"/>
                    <a:pt x="860" y="10347"/>
                  </a:cubicBezTo>
                  <a:cubicBezTo>
                    <a:pt x="2622" y="9704"/>
                    <a:pt x="4002" y="9377"/>
                    <a:pt x="5411" y="8221"/>
                  </a:cubicBezTo>
                  <a:lnTo>
                    <a:pt x="5484" y="8206"/>
                  </a:lnTo>
                  <a:lnTo>
                    <a:pt x="5482" y="8175"/>
                  </a:lnTo>
                  <a:cubicBezTo>
                    <a:pt x="5484" y="8167"/>
                    <a:pt x="5489" y="8162"/>
                    <a:pt x="5492" y="8155"/>
                  </a:cubicBezTo>
                  <a:lnTo>
                    <a:pt x="5494" y="8157"/>
                  </a:lnTo>
                  <a:cubicBezTo>
                    <a:pt x="6950" y="5953"/>
                    <a:pt x="7919" y="3314"/>
                    <a:pt x="8310" y="506"/>
                  </a:cubicBezTo>
                  <a:lnTo>
                    <a:pt x="4443"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53;p56">
              <a:extLst>
                <a:ext uri="{FF2B5EF4-FFF2-40B4-BE49-F238E27FC236}">
                  <a16:creationId xmlns:a16="http://schemas.microsoft.com/office/drawing/2014/main" id="{201C1078-5FBB-394E-953C-862AF7F51BCE}"/>
                </a:ext>
              </a:extLst>
            </p:cNvPr>
            <p:cNvSpPr/>
            <p:nvPr/>
          </p:nvSpPr>
          <p:spPr>
            <a:xfrm>
              <a:off x="6439150" y="1803275"/>
              <a:ext cx="137125" cy="249600"/>
            </a:xfrm>
            <a:custGeom>
              <a:avLst/>
              <a:gdLst/>
              <a:ahLst/>
              <a:cxnLst/>
              <a:rect l="l" t="t" r="r" b="b"/>
              <a:pathLst>
                <a:path w="5485" h="9984" extrusionOk="0">
                  <a:moveTo>
                    <a:pt x="2678" y="1"/>
                  </a:moveTo>
                  <a:cubicBezTo>
                    <a:pt x="2522" y="1"/>
                    <a:pt x="2366" y="10"/>
                    <a:pt x="2210" y="27"/>
                  </a:cubicBezTo>
                  <a:cubicBezTo>
                    <a:pt x="1719" y="81"/>
                    <a:pt x="912" y="378"/>
                    <a:pt x="1" y="764"/>
                  </a:cubicBezTo>
                  <a:cubicBezTo>
                    <a:pt x="298" y="4384"/>
                    <a:pt x="2757" y="7794"/>
                    <a:pt x="5485" y="9983"/>
                  </a:cubicBezTo>
                  <a:cubicBezTo>
                    <a:pt x="5242" y="9301"/>
                    <a:pt x="4979" y="8670"/>
                    <a:pt x="4697" y="8118"/>
                  </a:cubicBezTo>
                  <a:cubicBezTo>
                    <a:pt x="4758" y="8098"/>
                    <a:pt x="4837" y="8066"/>
                    <a:pt x="4922" y="8034"/>
                  </a:cubicBezTo>
                  <a:cubicBezTo>
                    <a:pt x="2998" y="5950"/>
                    <a:pt x="2868" y="2742"/>
                    <a:pt x="3641" y="113"/>
                  </a:cubicBezTo>
                  <a:cubicBezTo>
                    <a:pt x="3325" y="39"/>
                    <a:pt x="3002" y="1"/>
                    <a:pt x="267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54;p56">
              <a:extLst>
                <a:ext uri="{FF2B5EF4-FFF2-40B4-BE49-F238E27FC236}">
                  <a16:creationId xmlns:a16="http://schemas.microsoft.com/office/drawing/2014/main" id="{DD88A4BB-F301-854C-8851-712833D3E10B}"/>
                </a:ext>
              </a:extLst>
            </p:cNvPr>
            <p:cNvSpPr/>
            <p:nvPr/>
          </p:nvSpPr>
          <p:spPr>
            <a:xfrm>
              <a:off x="6096675" y="2037250"/>
              <a:ext cx="133375" cy="113675"/>
            </a:xfrm>
            <a:custGeom>
              <a:avLst/>
              <a:gdLst/>
              <a:ahLst/>
              <a:cxnLst/>
              <a:rect l="l" t="t" r="r" b="b"/>
              <a:pathLst>
                <a:path w="5335" h="4547" extrusionOk="0">
                  <a:moveTo>
                    <a:pt x="278" y="1"/>
                  </a:moveTo>
                  <a:lnTo>
                    <a:pt x="278" y="1"/>
                  </a:lnTo>
                  <a:cubicBezTo>
                    <a:pt x="302" y="67"/>
                    <a:pt x="307" y="136"/>
                    <a:pt x="293" y="205"/>
                  </a:cubicBezTo>
                  <a:cubicBezTo>
                    <a:pt x="0" y="1461"/>
                    <a:pt x="135" y="2880"/>
                    <a:pt x="1100" y="3835"/>
                  </a:cubicBezTo>
                  <a:cubicBezTo>
                    <a:pt x="1540" y="4270"/>
                    <a:pt x="2134" y="4547"/>
                    <a:pt x="2752" y="4547"/>
                  </a:cubicBezTo>
                  <a:cubicBezTo>
                    <a:pt x="3960" y="4547"/>
                    <a:pt x="4718" y="3609"/>
                    <a:pt x="5334" y="2664"/>
                  </a:cubicBezTo>
                  <a:cubicBezTo>
                    <a:pt x="3670" y="1950"/>
                    <a:pt x="1719" y="1196"/>
                    <a:pt x="27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55;p56">
              <a:extLst>
                <a:ext uri="{FF2B5EF4-FFF2-40B4-BE49-F238E27FC236}">
                  <a16:creationId xmlns:a16="http://schemas.microsoft.com/office/drawing/2014/main" id="{8294563F-7A49-1847-8275-6DA89CCC71CC}"/>
                </a:ext>
              </a:extLst>
            </p:cNvPr>
            <p:cNvSpPr/>
            <p:nvPr/>
          </p:nvSpPr>
          <p:spPr>
            <a:xfrm>
              <a:off x="6207125" y="1860150"/>
              <a:ext cx="188850" cy="155225"/>
            </a:xfrm>
            <a:custGeom>
              <a:avLst/>
              <a:gdLst/>
              <a:ahLst/>
              <a:cxnLst/>
              <a:rect l="l" t="t" r="r" b="b"/>
              <a:pathLst>
                <a:path w="7554" h="6209" extrusionOk="0">
                  <a:moveTo>
                    <a:pt x="5887" y="1"/>
                  </a:moveTo>
                  <a:lnTo>
                    <a:pt x="5887" y="1"/>
                  </a:lnTo>
                  <a:cubicBezTo>
                    <a:pt x="5210" y="295"/>
                    <a:pt x="4628" y="529"/>
                    <a:pt x="4242" y="622"/>
                  </a:cubicBezTo>
                  <a:cubicBezTo>
                    <a:pt x="3315" y="850"/>
                    <a:pt x="1918" y="990"/>
                    <a:pt x="558" y="1199"/>
                  </a:cubicBezTo>
                  <a:cubicBezTo>
                    <a:pt x="1" y="3413"/>
                    <a:pt x="1918" y="4795"/>
                    <a:pt x="4289" y="6209"/>
                  </a:cubicBezTo>
                  <a:cubicBezTo>
                    <a:pt x="5070" y="4343"/>
                    <a:pt x="7554" y="1665"/>
                    <a:pt x="588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56;p56">
              <a:extLst>
                <a:ext uri="{FF2B5EF4-FFF2-40B4-BE49-F238E27FC236}">
                  <a16:creationId xmlns:a16="http://schemas.microsoft.com/office/drawing/2014/main" id="{7246CE31-5CBC-ED4B-BC94-6123C4CB813B}"/>
                </a:ext>
              </a:extLst>
            </p:cNvPr>
            <p:cNvSpPr/>
            <p:nvPr/>
          </p:nvSpPr>
          <p:spPr>
            <a:xfrm>
              <a:off x="6173700" y="1822350"/>
              <a:ext cx="432225" cy="540875"/>
            </a:xfrm>
            <a:custGeom>
              <a:avLst/>
              <a:gdLst/>
              <a:ahLst/>
              <a:cxnLst/>
              <a:rect l="l" t="t" r="r" b="b"/>
              <a:pathLst>
                <a:path w="17289" h="21635" extrusionOk="0">
                  <a:moveTo>
                    <a:pt x="10619" y="1"/>
                  </a:moveTo>
                  <a:cubicBezTo>
                    <a:pt x="9514" y="467"/>
                    <a:pt x="8258" y="1061"/>
                    <a:pt x="7222" y="1513"/>
                  </a:cubicBezTo>
                  <a:cubicBezTo>
                    <a:pt x="8891" y="3177"/>
                    <a:pt x="6407" y="5855"/>
                    <a:pt x="5626" y="7721"/>
                  </a:cubicBezTo>
                  <a:cubicBezTo>
                    <a:pt x="3255" y="6307"/>
                    <a:pt x="1338" y="4925"/>
                    <a:pt x="1895" y="2711"/>
                  </a:cubicBezTo>
                  <a:lnTo>
                    <a:pt x="1895" y="2711"/>
                  </a:lnTo>
                  <a:cubicBezTo>
                    <a:pt x="1235" y="2814"/>
                    <a:pt x="584" y="2932"/>
                    <a:pt x="0" y="3086"/>
                  </a:cubicBezTo>
                  <a:cubicBezTo>
                    <a:pt x="194" y="6663"/>
                    <a:pt x="3623" y="8872"/>
                    <a:pt x="4144" y="12640"/>
                  </a:cubicBezTo>
                  <a:cubicBezTo>
                    <a:pt x="4161" y="12979"/>
                    <a:pt x="4126" y="13317"/>
                    <a:pt x="4040" y="13644"/>
                  </a:cubicBezTo>
                  <a:cubicBezTo>
                    <a:pt x="5268" y="16526"/>
                    <a:pt x="5962" y="15158"/>
                    <a:pt x="5062" y="17971"/>
                  </a:cubicBezTo>
                  <a:cubicBezTo>
                    <a:pt x="7213" y="19452"/>
                    <a:pt x="8656" y="20137"/>
                    <a:pt x="10311" y="20137"/>
                  </a:cubicBezTo>
                  <a:cubicBezTo>
                    <a:pt x="10865" y="20137"/>
                    <a:pt x="11443" y="20060"/>
                    <a:pt x="12079" y="19910"/>
                  </a:cubicBezTo>
                  <a:cubicBezTo>
                    <a:pt x="12516" y="19808"/>
                    <a:pt x="12778" y="19759"/>
                    <a:pt x="12938" y="19759"/>
                  </a:cubicBezTo>
                  <a:cubicBezTo>
                    <a:pt x="13530" y="19759"/>
                    <a:pt x="12717" y="20434"/>
                    <a:pt x="14257" y="21550"/>
                  </a:cubicBezTo>
                  <a:cubicBezTo>
                    <a:pt x="14338" y="21609"/>
                    <a:pt x="14398" y="21635"/>
                    <a:pt x="14443" y="21635"/>
                  </a:cubicBezTo>
                  <a:cubicBezTo>
                    <a:pt x="14699" y="21635"/>
                    <a:pt x="14434" y="20781"/>
                    <a:pt x="14411" y="20212"/>
                  </a:cubicBezTo>
                  <a:cubicBezTo>
                    <a:pt x="14222" y="15642"/>
                    <a:pt x="17288" y="12522"/>
                    <a:pt x="16103" y="9218"/>
                  </a:cubicBezTo>
                  <a:cubicBezTo>
                    <a:pt x="13375" y="7033"/>
                    <a:pt x="10916" y="3621"/>
                    <a:pt x="1061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57;p56">
              <a:extLst>
                <a:ext uri="{FF2B5EF4-FFF2-40B4-BE49-F238E27FC236}">
                  <a16:creationId xmlns:a16="http://schemas.microsoft.com/office/drawing/2014/main" id="{2648E0AD-DCCD-D840-B016-3FB99B1B7F23}"/>
                </a:ext>
              </a:extLst>
            </p:cNvPr>
            <p:cNvSpPr/>
            <p:nvPr/>
          </p:nvSpPr>
          <p:spPr>
            <a:xfrm>
              <a:off x="6067475" y="1899500"/>
              <a:ext cx="210375" cy="263950"/>
            </a:xfrm>
            <a:custGeom>
              <a:avLst/>
              <a:gdLst/>
              <a:ahLst/>
              <a:cxnLst/>
              <a:rect l="l" t="t" r="r" b="b"/>
              <a:pathLst>
                <a:path w="8415" h="10558" extrusionOk="0">
                  <a:moveTo>
                    <a:pt x="4251" y="0"/>
                  </a:moveTo>
                  <a:cubicBezTo>
                    <a:pt x="3702" y="147"/>
                    <a:pt x="3208" y="322"/>
                    <a:pt x="2830" y="548"/>
                  </a:cubicBezTo>
                  <a:cubicBezTo>
                    <a:pt x="1664" y="1237"/>
                    <a:pt x="808" y="2646"/>
                    <a:pt x="241" y="3847"/>
                  </a:cubicBezTo>
                  <a:cubicBezTo>
                    <a:pt x="0" y="4355"/>
                    <a:pt x="1269" y="4951"/>
                    <a:pt x="1448" y="5511"/>
                  </a:cubicBezTo>
                  <a:cubicBezTo>
                    <a:pt x="2889" y="6709"/>
                    <a:pt x="4841" y="7460"/>
                    <a:pt x="6502" y="8172"/>
                  </a:cubicBezTo>
                  <a:cubicBezTo>
                    <a:pt x="6581" y="8054"/>
                    <a:pt x="6655" y="7936"/>
                    <a:pt x="6728" y="7821"/>
                  </a:cubicBezTo>
                  <a:cubicBezTo>
                    <a:pt x="6885" y="8032"/>
                    <a:pt x="7033" y="8248"/>
                    <a:pt x="7175" y="8469"/>
                  </a:cubicBezTo>
                  <a:cubicBezTo>
                    <a:pt x="7558" y="9053"/>
                    <a:pt x="7894" y="9664"/>
                    <a:pt x="8184" y="10300"/>
                  </a:cubicBezTo>
                  <a:cubicBezTo>
                    <a:pt x="8221" y="10386"/>
                    <a:pt x="8255" y="10472"/>
                    <a:pt x="8292" y="10558"/>
                  </a:cubicBezTo>
                  <a:cubicBezTo>
                    <a:pt x="8378" y="10231"/>
                    <a:pt x="8415" y="9893"/>
                    <a:pt x="8397" y="9554"/>
                  </a:cubicBezTo>
                  <a:cubicBezTo>
                    <a:pt x="7875" y="5786"/>
                    <a:pt x="4448" y="3577"/>
                    <a:pt x="4251"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58;p56">
              <a:extLst>
                <a:ext uri="{FF2B5EF4-FFF2-40B4-BE49-F238E27FC236}">
                  <a16:creationId xmlns:a16="http://schemas.microsoft.com/office/drawing/2014/main" id="{C83BC939-617A-BF48-B80D-B771DB1E3A09}"/>
                </a:ext>
              </a:extLst>
            </p:cNvPr>
            <p:cNvSpPr/>
            <p:nvPr/>
          </p:nvSpPr>
          <p:spPr>
            <a:xfrm>
              <a:off x="6229400" y="1787750"/>
              <a:ext cx="104100" cy="183125"/>
            </a:xfrm>
            <a:custGeom>
              <a:avLst/>
              <a:gdLst/>
              <a:ahLst/>
              <a:cxnLst/>
              <a:rect l="l" t="t" r="r" b="b"/>
              <a:pathLst>
                <a:path w="4164" h="7325" extrusionOk="0">
                  <a:moveTo>
                    <a:pt x="1039" y="0"/>
                  </a:moveTo>
                  <a:lnTo>
                    <a:pt x="1" y="2870"/>
                  </a:lnTo>
                  <a:cubicBezTo>
                    <a:pt x="529" y="3564"/>
                    <a:pt x="806" y="4406"/>
                    <a:pt x="848" y="5278"/>
                  </a:cubicBezTo>
                  <a:cubicBezTo>
                    <a:pt x="565" y="5430"/>
                    <a:pt x="347" y="5617"/>
                    <a:pt x="67" y="5769"/>
                  </a:cubicBezTo>
                  <a:cubicBezTo>
                    <a:pt x="801" y="6343"/>
                    <a:pt x="1537" y="6893"/>
                    <a:pt x="2365" y="7325"/>
                  </a:cubicBezTo>
                  <a:cubicBezTo>
                    <a:pt x="3324" y="6387"/>
                    <a:pt x="3892" y="5153"/>
                    <a:pt x="4164" y="3837"/>
                  </a:cubicBezTo>
                  <a:lnTo>
                    <a:pt x="4164" y="3837"/>
                  </a:lnTo>
                  <a:cubicBezTo>
                    <a:pt x="3973" y="3960"/>
                    <a:pt x="3757" y="4028"/>
                    <a:pt x="3531" y="4043"/>
                  </a:cubicBezTo>
                  <a:cubicBezTo>
                    <a:pt x="2907" y="2578"/>
                    <a:pt x="2068" y="1215"/>
                    <a:pt x="10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59;p56">
              <a:extLst>
                <a:ext uri="{FF2B5EF4-FFF2-40B4-BE49-F238E27FC236}">
                  <a16:creationId xmlns:a16="http://schemas.microsoft.com/office/drawing/2014/main" id="{85D76DAC-4984-DF4A-A0C9-06A8A14C0B1B}"/>
                </a:ext>
              </a:extLst>
            </p:cNvPr>
            <p:cNvSpPr/>
            <p:nvPr/>
          </p:nvSpPr>
          <p:spPr>
            <a:xfrm>
              <a:off x="6229400" y="1787750"/>
              <a:ext cx="104100" cy="183125"/>
            </a:xfrm>
            <a:custGeom>
              <a:avLst/>
              <a:gdLst/>
              <a:ahLst/>
              <a:cxnLst/>
              <a:rect l="l" t="t" r="r" b="b"/>
              <a:pathLst>
                <a:path w="4164" h="7325" extrusionOk="0">
                  <a:moveTo>
                    <a:pt x="1039" y="0"/>
                  </a:moveTo>
                  <a:cubicBezTo>
                    <a:pt x="2068" y="1215"/>
                    <a:pt x="2907" y="2578"/>
                    <a:pt x="3531" y="4043"/>
                  </a:cubicBezTo>
                  <a:cubicBezTo>
                    <a:pt x="3757" y="4028"/>
                    <a:pt x="3973" y="3960"/>
                    <a:pt x="4164" y="3837"/>
                  </a:cubicBezTo>
                  <a:cubicBezTo>
                    <a:pt x="3892" y="5153"/>
                    <a:pt x="3324" y="6387"/>
                    <a:pt x="2365" y="7325"/>
                  </a:cubicBezTo>
                  <a:cubicBezTo>
                    <a:pt x="1537" y="6893"/>
                    <a:pt x="801" y="6343"/>
                    <a:pt x="67" y="5769"/>
                  </a:cubicBezTo>
                  <a:cubicBezTo>
                    <a:pt x="347" y="5617"/>
                    <a:pt x="565" y="5430"/>
                    <a:pt x="848" y="5278"/>
                  </a:cubicBezTo>
                  <a:cubicBezTo>
                    <a:pt x="806" y="4406"/>
                    <a:pt x="529" y="3564"/>
                    <a:pt x="1" y="287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60;p56">
              <a:extLst>
                <a:ext uri="{FF2B5EF4-FFF2-40B4-BE49-F238E27FC236}">
                  <a16:creationId xmlns:a16="http://schemas.microsoft.com/office/drawing/2014/main" id="{D4184C33-7766-DF42-9B5F-0DCDE48D6C00}"/>
                </a:ext>
              </a:extLst>
            </p:cNvPr>
            <p:cNvSpPr/>
            <p:nvPr/>
          </p:nvSpPr>
          <p:spPr>
            <a:xfrm>
              <a:off x="6173025" y="2294850"/>
              <a:ext cx="403325" cy="216225"/>
            </a:xfrm>
            <a:custGeom>
              <a:avLst/>
              <a:gdLst/>
              <a:ahLst/>
              <a:cxnLst/>
              <a:rect l="l" t="t" r="r" b="b"/>
              <a:pathLst>
                <a:path w="16133" h="8649" extrusionOk="0">
                  <a:moveTo>
                    <a:pt x="12077" y="0"/>
                  </a:moveTo>
                  <a:cubicBezTo>
                    <a:pt x="11100" y="0"/>
                    <a:pt x="9934" y="129"/>
                    <a:pt x="8564" y="323"/>
                  </a:cubicBezTo>
                  <a:cubicBezTo>
                    <a:pt x="7850" y="785"/>
                    <a:pt x="0" y="1914"/>
                    <a:pt x="1205" y="3534"/>
                  </a:cubicBezTo>
                  <a:lnTo>
                    <a:pt x="3478" y="4562"/>
                  </a:lnTo>
                  <a:cubicBezTo>
                    <a:pt x="3770" y="5343"/>
                    <a:pt x="4347" y="6030"/>
                    <a:pt x="5103" y="6489"/>
                  </a:cubicBezTo>
                  <a:cubicBezTo>
                    <a:pt x="5255" y="6580"/>
                    <a:pt x="5417" y="6668"/>
                    <a:pt x="5587" y="6747"/>
                  </a:cubicBezTo>
                  <a:cubicBezTo>
                    <a:pt x="5680" y="6897"/>
                    <a:pt x="5788" y="7042"/>
                    <a:pt x="5903" y="7174"/>
                  </a:cubicBezTo>
                  <a:cubicBezTo>
                    <a:pt x="6883" y="8276"/>
                    <a:pt x="8471" y="8608"/>
                    <a:pt x="9944" y="8645"/>
                  </a:cubicBezTo>
                  <a:cubicBezTo>
                    <a:pt x="10034" y="8647"/>
                    <a:pt x="10125" y="8648"/>
                    <a:pt x="10216" y="8648"/>
                  </a:cubicBezTo>
                  <a:cubicBezTo>
                    <a:pt x="12198" y="8648"/>
                    <a:pt x="14342" y="8075"/>
                    <a:pt x="15391" y="6418"/>
                  </a:cubicBezTo>
                  <a:cubicBezTo>
                    <a:pt x="15977" y="5490"/>
                    <a:pt x="16132" y="4339"/>
                    <a:pt x="16031" y="3247"/>
                  </a:cubicBezTo>
                  <a:cubicBezTo>
                    <a:pt x="16000" y="2915"/>
                    <a:pt x="15950" y="2586"/>
                    <a:pt x="15884" y="2260"/>
                  </a:cubicBezTo>
                  <a:cubicBezTo>
                    <a:pt x="15335" y="561"/>
                    <a:pt x="14115" y="0"/>
                    <a:pt x="1207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61;p56">
              <a:extLst>
                <a:ext uri="{FF2B5EF4-FFF2-40B4-BE49-F238E27FC236}">
                  <a16:creationId xmlns:a16="http://schemas.microsoft.com/office/drawing/2014/main" id="{6E2581B8-4DB6-2443-8B3B-0417CF218A37}"/>
                </a:ext>
              </a:extLst>
            </p:cNvPr>
            <p:cNvSpPr/>
            <p:nvPr/>
          </p:nvSpPr>
          <p:spPr>
            <a:xfrm>
              <a:off x="6298200" y="2432850"/>
              <a:ext cx="270150" cy="384775"/>
            </a:xfrm>
            <a:custGeom>
              <a:avLst/>
              <a:gdLst/>
              <a:ahLst/>
              <a:cxnLst/>
              <a:rect l="l" t="t" r="r" b="b"/>
              <a:pathLst>
                <a:path w="10806" h="15391" extrusionOk="0">
                  <a:moveTo>
                    <a:pt x="2878" y="1"/>
                  </a:moveTo>
                  <a:cubicBezTo>
                    <a:pt x="2434" y="1"/>
                    <a:pt x="1985" y="73"/>
                    <a:pt x="1530" y="243"/>
                  </a:cubicBezTo>
                  <a:cubicBezTo>
                    <a:pt x="727" y="596"/>
                    <a:pt x="180" y="1360"/>
                    <a:pt x="1" y="2224"/>
                  </a:cubicBezTo>
                  <a:cubicBezTo>
                    <a:pt x="2301" y="4632"/>
                    <a:pt x="5035" y="8591"/>
                    <a:pt x="7296" y="12015"/>
                  </a:cubicBezTo>
                  <a:cubicBezTo>
                    <a:pt x="8096" y="13225"/>
                    <a:pt x="8837" y="14369"/>
                    <a:pt x="9478" y="15354"/>
                  </a:cubicBezTo>
                  <a:cubicBezTo>
                    <a:pt x="9617" y="15378"/>
                    <a:pt x="9757" y="15390"/>
                    <a:pt x="9896" y="15390"/>
                  </a:cubicBezTo>
                  <a:cubicBezTo>
                    <a:pt x="10137" y="15390"/>
                    <a:pt x="10378" y="15354"/>
                    <a:pt x="10610" y="15282"/>
                  </a:cubicBezTo>
                  <a:cubicBezTo>
                    <a:pt x="10806" y="14406"/>
                    <a:pt x="10173" y="12295"/>
                    <a:pt x="9687" y="10653"/>
                  </a:cubicBezTo>
                  <a:cubicBezTo>
                    <a:pt x="9463" y="9904"/>
                    <a:pt x="9272" y="9251"/>
                    <a:pt x="9206" y="8859"/>
                  </a:cubicBezTo>
                  <a:cubicBezTo>
                    <a:pt x="8906" y="7135"/>
                    <a:pt x="8555" y="5272"/>
                    <a:pt x="7711" y="3723"/>
                  </a:cubicBezTo>
                  <a:cubicBezTo>
                    <a:pt x="7009" y="2445"/>
                    <a:pt x="6054" y="1306"/>
                    <a:pt x="4898" y="422"/>
                  </a:cubicBezTo>
                  <a:cubicBezTo>
                    <a:pt x="4242" y="174"/>
                    <a:pt x="3567" y="1"/>
                    <a:pt x="2878"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62;p56">
              <a:extLst>
                <a:ext uri="{FF2B5EF4-FFF2-40B4-BE49-F238E27FC236}">
                  <a16:creationId xmlns:a16="http://schemas.microsoft.com/office/drawing/2014/main" id="{E19452CC-F802-C54F-A918-B20857C3B31A}"/>
                </a:ext>
              </a:extLst>
            </p:cNvPr>
            <p:cNvSpPr/>
            <p:nvPr/>
          </p:nvSpPr>
          <p:spPr>
            <a:xfrm>
              <a:off x="6224550" y="2380550"/>
              <a:ext cx="196100" cy="107900"/>
            </a:xfrm>
            <a:custGeom>
              <a:avLst/>
              <a:gdLst/>
              <a:ahLst/>
              <a:cxnLst/>
              <a:rect l="l" t="t" r="r" b="b"/>
              <a:pathLst>
                <a:path w="7844" h="4316" extrusionOk="0">
                  <a:moveTo>
                    <a:pt x="1196" y="1"/>
                  </a:moveTo>
                  <a:cubicBezTo>
                    <a:pt x="715" y="1"/>
                    <a:pt x="166" y="154"/>
                    <a:pt x="62" y="607"/>
                  </a:cubicBezTo>
                  <a:cubicBezTo>
                    <a:pt x="1" y="882"/>
                    <a:pt x="143" y="1166"/>
                    <a:pt x="296" y="1412"/>
                  </a:cubicBezTo>
                  <a:cubicBezTo>
                    <a:pt x="764" y="2175"/>
                    <a:pt x="1484" y="2826"/>
                    <a:pt x="1484" y="2826"/>
                  </a:cubicBezTo>
                  <a:cubicBezTo>
                    <a:pt x="1979" y="3317"/>
                    <a:pt x="2465" y="3812"/>
                    <a:pt x="2947" y="4316"/>
                  </a:cubicBezTo>
                  <a:cubicBezTo>
                    <a:pt x="3126" y="3452"/>
                    <a:pt x="3673" y="2688"/>
                    <a:pt x="4476" y="2335"/>
                  </a:cubicBezTo>
                  <a:cubicBezTo>
                    <a:pt x="4931" y="2165"/>
                    <a:pt x="5380" y="2093"/>
                    <a:pt x="5824" y="2093"/>
                  </a:cubicBezTo>
                  <a:cubicBezTo>
                    <a:pt x="6512" y="2093"/>
                    <a:pt x="7187" y="2266"/>
                    <a:pt x="7844" y="2514"/>
                  </a:cubicBezTo>
                  <a:cubicBezTo>
                    <a:pt x="7237" y="2048"/>
                    <a:pt x="6577" y="1657"/>
                    <a:pt x="5875" y="1353"/>
                  </a:cubicBezTo>
                  <a:cubicBezTo>
                    <a:pt x="5379" y="1137"/>
                    <a:pt x="4864" y="916"/>
                    <a:pt x="4333" y="717"/>
                  </a:cubicBezTo>
                  <a:cubicBezTo>
                    <a:pt x="3347" y="344"/>
                    <a:pt x="2316" y="47"/>
                    <a:pt x="1295" y="3"/>
                  </a:cubicBezTo>
                  <a:cubicBezTo>
                    <a:pt x="1262" y="1"/>
                    <a:pt x="1229" y="1"/>
                    <a:pt x="119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63;p56">
              <a:extLst>
                <a:ext uri="{FF2B5EF4-FFF2-40B4-BE49-F238E27FC236}">
                  <a16:creationId xmlns:a16="http://schemas.microsoft.com/office/drawing/2014/main" id="{CC829213-2B46-E742-ADB8-AA85DC849703}"/>
                </a:ext>
              </a:extLst>
            </p:cNvPr>
            <p:cNvSpPr/>
            <p:nvPr/>
          </p:nvSpPr>
          <p:spPr>
            <a:xfrm>
              <a:off x="6198475" y="2370500"/>
              <a:ext cx="222175" cy="117950"/>
            </a:xfrm>
            <a:custGeom>
              <a:avLst/>
              <a:gdLst/>
              <a:ahLst/>
              <a:cxnLst/>
              <a:rect l="l" t="t" r="r" b="b"/>
              <a:pathLst>
                <a:path w="8887" h="4718" extrusionOk="0">
                  <a:moveTo>
                    <a:pt x="408" y="1"/>
                  </a:moveTo>
                  <a:cubicBezTo>
                    <a:pt x="221" y="1"/>
                    <a:pt x="90" y="47"/>
                    <a:pt x="62" y="172"/>
                  </a:cubicBezTo>
                  <a:cubicBezTo>
                    <a:pt x="1" y="449"/>
                    <a:pt x="1186" y="1568"/>
                    <a:pt x="1339" y="1814"/>
                  </a:cubicBezTo>
                  <a:cubicBezTo>
                    <a:pt x="1807" y="2577"/>
                    <a:pt x="2527" y="3228"/>
                    <a:pt x="2527" y="3228"/>
                  </a:cubicBezTo>
                  <a:cubicBezTo>
                    <a:pt x="3022" y="3719"/>
                    <a:pt x="3508" y="4214"/>
                    <a:pt x="3990" y="4718"/>
                  </a:cubicBezTo>
                  <a:cubicBezTo>
                    <a:pt x="4169" y="3854"/>
                    <a:pt x="4716" y="3090"/>
                    <a:pt x="5519" y="2737"/>
                  </a:cubicBezTo>
                  <a:cubicBezTo>
                    <a:pt x="5974" y="2567"/>
                    <a:pt x="6423" y="2495"/>
                    <a:pt x="6867" y="2495"/>
                  </a:cubicBezTo>
                  <a:cubicBezTo>
                    <a:pt x="7555" y="2495"/>
                    <a:pt x="8230" y="2668"/>
                    <a:pt x="8887" y="2916"/>
                  </a:cubicBezTo>
                  <a:cubicBezTo>
                    <a:pt x="8280" y="2450"/>
                    <a:pt x="7620" y="2059"/>
                    <a:pt x="6918" y="1755"/>
                  </a:cubicBezTo>
                  <a:cubicBezTo>
                    <a:pt x="6422" y="1539"/>
                    <a:pt x="5907" y="1318"/>
                    <a:pt x="5376" y="1119"/>
                  </a:cubicBezTo>
                  <a:cubicBezTo>
                    <a:pt x="4390" y="746"/>
                    <a:pt x="3359" y="449"/>
                    <a:pt x="2338" y="405"/>
                  </a:cubicBezTo>
                  <a:cubicBezTo>
                    <a:pt x="1966" y="388"/>
                    <a:pt x="950" y="1"/>
                    <a:pt x="4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64;p56">
              <a:extLst>
                <a:ext uri="{FF2B5EF4-FFF2-40B4-BE49-F238E27FC236}">
                  <a16:creationId xmlns:a16="http://schemas.microsoft.com/office/drawing/2014/main" id="{A1378C1F-90B6-F846-A63F-C37FB2886A61}"/>
                </a:ext>
              </a:extLst>
            </p:cNvPr>
            <p:cNvSpPr/>
            <p:nvPr/>
          </p:nvSpPr>
          <p:spPr>
            <a:xfrm>
              <a:off x="6495675" y="2811575"/>
              <a:ext cx="107175" cy="173450"/>
            </a:xfrm>
            <a:custGeom>
              <a:avLst/>
              <a:gdLst/>
              <a:ahLst/>
              <a:cxnLst/>
              <a:rect l="l" t="t" r="r" b="b"/>
              <a:pathLst>
                <a:path w="4287" h="6938" extrusionOk="0">
                  <a:moveTo>
                    <a:pt x="2986" y="1"/>
                  </a:moveTo>
                  <a:cubicBezTo>
                    <a:pt x="2437" y="194"/>
                    <a:pt x="1803" y="331"/>
                    <a:pt x="1239" y="331"/>
                  </a:cubicBezTo>
                  <a:cubicBezTo>
                    <a:pt x="1121" y="331"/>
                    <a:pt x="1007" y="325"/>
                    <a:pt x="897" y="313"/>
                  </a:cubicBezTo>
                  <a:cubicBezTo>
                    <a:pt x="818" y="811"/>
                    <a:pt x="784" y="1317"/>
                    <a:pt x="717" y="1670"/>
                  </a:cubicBezTo>
                  <a:lnTo>
                    <a:pt x="168" y="4616"/>
                  </a:lnTo>
                  <a:cubicBezTo>
                    <a:pt x="84" y="5060"/>
                    <a:pt x="1" y="5519"/>
                    <a:pt x="94" y="5961"/>
                  </a:cubicBezTo>
                  <a:cubicBezTo>
                    <a:pt x="187" y="6405"/>
                    <a:pt x="499" y="6835"/>
                    <a:pt x="946" y="6921"/>
                  </a:cubicBezTo>
                  <a:cubicBezTo>
                    <a:pt x="1004" y="6932"/>
                    <a:pt x="1063" y="6938"/>
                    <a:pt x="1120" y="6938"/>
                  </a:cubicBezTo>
                  <a:cubicBezTo>
                    <a:pt x="1579" y="6938"/>
                    <a:pt x="2001" y="6596"/>
                    <a:pt x="2335" y="6258"/>
                  </a:cubicBezTo>
                  <a:cubicBezTo>
                    <a:pt x="2799" y="5787"/>
                    <a:pt x="3229" y="5283"/>
                    <a:pt x="3619" y="4751"/>
                  </a:cubicBezTo>
                  <a:cubicBezTo>
                    <a:pt x="3962" y="4282"/>
                    <a:pt x="4286" y="3730"/>
                    <a:pt x="4205" y="3155"/>
                  </a:cubicBezTo>
                  <a:cubicBezTo>
                    <a:pt x="4142" y="2726"/>
                    <a:pt x="3864" y="2365"/>
                    <a:pt x="3638" y="1994"/>
                  </a:cubicBezTo>
                  <a:cubicBezTo>
                    <a:pt x="3459" y="1700"/>
                    <a:pt x="3260" y="799"/>
                    <a:pt x="298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65;p56">
              <a:extLst>
                <a:ext uri="{FF2B5EF4-FFF2-40B4-BE49-F238E27FC236}">
                  <a16:creationId xmlns:a16="http://schemas.microsoft.com/office/drawing/2014/main" id="{C2845168-41D6-4441-8B7F-061929E0C941}"/>
                </a:ext>
              </a:extLst>
            </p:cNvPr>
            <p:cNvSpPr/>
            <p:nvPr/>
          </p:nvSpPr>
          <p:spPr>
            <a:xfrm>
              <a:off x="6492675" y="2765325"/>
              <a:ext cx="107350" cy="204425"/>
            </a:xfrm>
            <a:custGeom>
              <a:avLst/>
              <a:gdLst/>
              <a:ahLst/>
              <a:cxnLst/>
              <a:rect l="l" t="t" r="r" b="b"/>
              <a:pathLst>
                <a:path w="4294" h="8177" extrusionOk="0">
                  <a:moveTo>
                    <a:pt x="1336" y="0"/>
                  </a:moveTo>
                  <a:cubicBezTo>
                    <a:pt x="1186" y="0"/>
                    <a:pt x="1035" y="49"/>
                    <a:pt x="906" y="157"/>
                  </a:cubicBezTo>
                  <a:lnTo>
                    <a:pt x="894" y="165"/>
                  </a:lnTo>
                  <a:cubicBezTo>
                    <a:pt x="241" y="719"/>
                    <a:pt x="859" y="2128"/>
                    <a:pt x="715" y="2909"/>
                  </a:cubicBezTo>
                  <a:lnTo>
                    <a:pt x="165" y="5854"/>
                  </a:lnTo>
                  <a:cubicBezTo>
                    <a:pt x="81" y="6299"/>
                    <a:pt x="0" y="6758"/>
                    <a:pt x="91" y="7200"/>
                  </a:cubicBezTo>
                  <a:cubicBezTo>
                    <a:pt x="184" y="7644"/>
                    <a:pt x="499" y="8073"/>
                    <a:pt x="943" y="8159"/>
                  </a:cubicBezTo>
                  <a:cubicBezTo>
                    <a:pt x="1002" y="8171"/>
                    <a:pt x="1060" y="8176"/>
                    <a:pt x="1117" y="8176"/>
                  </a:cubicBezTo>
                  <a:cubicBezTo>
                    <a:pt x="1756" y="8176"/>
                    <a:pt x="2321" y="7518"/>
                    <a:pt x="2681" y="7124"/>
                  </a:cubicBezTo>
                  <a:cubicBezTo>
                    <a:pt x="2975" y="6800"/>
                    <a:pt x="3258" y="6466"/>
                    <a:pt x="3523" y="6115"/>
                  </a:cubicBezTo>
                  <a:cubicBezTo>
                    <a:pt x="3896" y="5619"/>
                    <a:pt x="4294" y="5022"/>
                    <a:pt x="4203" y="4391"/>
                  </a:cubicBezTo>
                  <a:cubicBezTo>
                    <a:pt x="4141" y="3964"/>
                    <a:pt x="3712" y="3660"/>
                    <a:pt x="3636" y="3233"/>
                  </a:cubicBezTo>
                  <a:cubicBezTo>
                    <a:pt x="3520" y="2550"/>
                    <a:pt x="3756" y="1785"/>
                    <a:pt x="2850" y="739"/>
                  </a:cubicBezTo>
                  <a:cubicBezTo>
                    <a:pt x="2775" y="732"/>
                    <a:pt x="2708" y="729"/>
                    <a:pt x="2649" y="729"/>
                  </a:cubicBezTo>
                  <a:cubicBezTo>
                    <a:pt x="2402" y="729"/>
                    <a:pt x="2280" y="778"/>
                    <a:pt x="2204" y="778"/>
                  </a:cubicBezTo>
                  <a:cubicBezTo>
                    <a:pt x="2129" y="778"/>
                    <a:pt x="2100" y="729"/>
                    <a:pt x="2040" y="530"/>
                  </a:cubicBezTo>
                  <a:cubicBezTo>
                    <a:pt x="1940" y="203"/>
                    <a:pt x="1640" y="0"/>
                    <a:pt x="13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66;p56">
              <a:extLst>
                <a:ext uri="{FF2B5EF4-FFF2-40B4-BE49-F238E27FC236}">
                  <a16:creationId xmlns:a16="http://schemas.microsoft.com/office/drawing/2014/main" id="{C5F530A8-540B-8C4E-9B14-270D5935D7D4}"/>
                </a:ext>
              </a:extLst>
            </p:cNvPr>
            <p:cNvSpPr/>
            <p:nvPr/>
          </p:nvSpPr>
          <p:spPr>
            <a:xfrm>
              <a:off x="6131775" y="1750625"/>
              <a:ext cx="100300" cy="174175"/>
            </a:xfrm>
            <a:custGeom>
              <a:avLst/>
              <a:gdLst/>
              <a:ahLst/>
              <a:cxnLst/>
              <a:rect l="l" t="t" r="r" b="b"/>
              <a:pathLst>
                <a:path w="4012" h="6967" extrusionOk="0">
                  <a:moveTo>
                    <a:pt x="914" y="3083"/>
                  </a:moveTo>
                  <a:cubicBezTo>
                    <a:pt x="1191" y="3326"/>
                    <a:pt x="1468" y="3582"/>
                    <a:pt x="1630" y="3903"/>
                  </a:cubicBezTo>
                  <a:cubicBezTo>
                    <a:pt x="1292" y="4556"/>
                    <a:pt x="722" y="5246"/>
                    <a:pt x="764" y="5980"/>
                  </a:cubicBezTo>
                  <a:cubicBezTo>
                    <a:pt x="779" y="6230"/>
                    <a:pt x="855" y="6483"/>
                    <a:pt x="1009" y="6672"/>
                  </a:cubicBezTo>
                  <a:cubicBezTo>
                    <a:pt x="1166" y="6863"/>
                    <a:pt x="1741" y="6967"/>
                    <a:pt x="1989" y="6947"/>
                  </a:cubicBezTo>
                  <a:cubicBezTo>
                    <a:pt x="2315" y="6917"/>
                    <a:pt x="2242" y="6692"/>
                    <a:pt x="2460" y="6453"/>
                  </a:cubicBezTo>
                  <a:cubicBezTo>
                    <a:pt x="2895" y="5982"/>
                    <a:pt x="3331" y="5511"/>
                    <a:pt x="3766" y="5042"/>
                  </a:cubicBezTo>
                  <a:cubicBezTo>
                    <a:pt x="4011" y="4775"/>
                    <a:pt x="3916" y="3717"/>
                    <a:pt x="3916" y="3366"/>
                  </a:cubicBezTo>
                  <a:cubicBezTo>
                    <a:pt x="3913" y="3066"/>
                    <a:pt x="3879" y="2764"/>
                    <a:pt x="3815" y="2472"/>
                  </a:cubicBezTo>
                  <a:cubicBezTo>
                    <a:pt x="3550" y="1277"/>
                    <a:pt x="2762" y="297"/>
                    <a:pt x="1503" y="0"/>
                  </a:cubicBezTo>
                  <a:cubicBezTo>
                    <a:pt x="1277" y="160"/>
                    <a:pt x="1068" y="344"/>
                    <a:pt x="884" y="550"/>
                  </a:cubicBezTo>
                  <a:cubicBezTo>
                    <a:pt x="285" y="1220"/>
                    <a:pt x="1" y="2320"/>
                    <a:pt x="450" y="3093"/>
                  </a:cubicBezTo>
                  <a:cubicBezTo>
                    <a:pt x="563" y="3054"/>
                    <a:pt x="678" y="3015"/>
                    <a:pt x="791" y="2970"/>
                  </a:cubicBezTo>
                  <a:cubicBezTo>
                    <a:pt x="830" y="3007"/>
                    <a:pt x="872" y="3049"/>
                    <a:pt x="914" y="3083"/>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67;p56">
              <a:extLst>
                <a:ext uri="{FF2B5EF4-FFF2-40B4-BE49-F238E27FC236}">
                  <a16:creationId xmlns:a16="http://schemas.microsoft.com/office/drawing/2014/main" id="{2D33C9CF-FE5D-3941-9FA0-5488FE75C628}"/>
                </a:ext>
              </a:extLst>
            </p:cNvPr>
            <p:cNvSpPr/>
            <p:nvPr/>
          </p:nvSpPr>
          <p:spPr>
            <a:xfrm>
              <a:off x="6142200" y="1749500"/>
              <a:ext cx="100300" cy="174425"/>
            </a:xfrm>
            <a:custGeom>
              <a:avLst/>
              <a:gdLst/>
              <a:ahLst/>
              <a:cxnLst/>
              <a:rect l="l" t="t" r="r" b="b"/>
              <a:pathLst>
                <a:path w="4012" h="6977" extrusionOk="0">
                  <a:moveTo>
                    <a:pt x="1503" y="1"/>
                  </a:moveTo>
                  <a:cubicBezTo>
                    <a:pt x="1277" y="161"/>
                    <a:pt x="1069" y="345"/>
                    <a:pt x="884" y="551"/>
                  </a:cubicBezTo>
                  <a:cubicBezTo>
                    <a:pt x="286" y="1221"/>
                    <a:pt x="1" y="2321"/>
                    <a:pt x="450" y="3096"/>
                  </a:cubicBezTo>
                  <a:cubicBezTo>
                    <a:pt x="563" y="3055"/>
                    <a:pt x="678" y="3015"/>
                    <a:pt x="791" y="2974"/>
                  </a:cubicBezTo>
                  <a:cubicBezTo>
                    <a:pt x="833" y="3010"/>
                    <a:pt x="875" y="3050"/>
                    <a:pt x="916" y="3087"/>
                  </a:cubicBezTo>
                  <a:cubicBezTo>
                    <a:pt x="1191" y="3327"/>
                    <a:pt x="1469" y="3582"/>
                    <a:pt x="1631" y="3904"/>
                  </a:cubicBezTo>
                  <a:cubicBezTo>
                    <a:pt x="1294" y="4559"/>
                    <a:pt x="722" y="5247"/>
                    <a:pt x="764" y="5983"/>
                  </a:cubicBezTo>
                  <a:cubicBezTo>
                    <a:pt x="779" y="6231"/>
                    <a:pt x="855" y="6484"/>
                    <a:pt x="1010" y="6673"/>
                  </a:cubicBezTo>
                  <a:cubicBezTo>
                    <a:pt x="1156" y="6851"/>
                    <a:pt x="1382" y="6977"/>
                    <a:pt x="1613" y="6977"/>
                  </a:cubicBezTo>
                  <a:cubicBezTo>
                    <a:pt x="1629" y="6977"/>
                    <a:pt x="1646" y="6976"/>
                    <a:pt x="1663" y="6975"/>
                  </a:cubicBezTo>
                  <a:cubicBezTo>
                    <a:pt x="1989" y="6948"/>
                    <a:pt x="2242" y="6692"/>
                    <a:pt x="2460" y="6454"/>
                  </a:cubicBezTo>
                  <a:cubicBezTo>
                    <a:pt x="2895" y="5983"/>
                    <a:pt x="3332" y="5512"/>
                    <a:pt x="3766" y="5043"/>
                  </a:cubicBezTo>
                  <a:cubicBezTo>
                    <a:pt x="4012" y="4775"/>
                    <a:pt x="3916" y="3717"/>
                    <a:pt x="3916" y="3366"/>
                  </a:cubicBezTo>
                  <a:cubicBezTo>
                    <a:pt x="3914" y="3067"/>
                    <a:pt x="3879" y="2767"/>
                    <a:pt x="3815" y="2473"/>
                  </a:cubicBezTo>
                  <a:cubicBezTo>
                    <a:pt x="3550" y="1280"/>
                    <a:pt x="2762" y="300"/>
                    <a:pt x="15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68;p56">
              <a:extLst>
                <a:ext uri="{FF2B5EF4-FFF2-40B4-BE49-F238E27FC236}">
                  <a16:creationId xmlns:a16="http://schemas.microsoft.com/office/drawing/2014/main" id="{CF1DBF46-C94F-8E46-A104-8F81E4793CED}"/>
                </a:ext>
              </a:extLst>
            </p:cNvPr>
            <p:cNvSpPr/>
            <p:nvPr/>
          </p:nvSpPr>
          <p:spPr>
            <a:xfrm>
              <a:off x="6147725" y="1782325"/>
              <a:ext cx="149275" cy="124650"/>
            </a:xfrm>
            <a:custGeom>
              <a:avLst/>
              <a:gdLst/>
              <a:ahLst/>
              <a:cxnLst/>
              <a:rect l="l" t="t" r="r" b="b"/>
              <a:pathLst>
                <a:path w="5971" h="4986" extrusionOk="0">
                  <a:moveTo>
                    <a:pt x="3295" y="1"/>
                  </a:moveTo>
                  <a:cubicBezTo>
                    <a:pt x="2130" y="1"/>
                    <a:pt x="952" y="325"/>
                    <a:pt x="1" y="944"/>
                  </a:cubicBezTo>
                  <a:cubicBezTo>
                    <a:pt x="202" y="1476"/>
                    <a:pt x="506" y="1975"/>
                    <a:pt x="813" y="2466"/>
                  </a:cubicBezTo>
                  <a:cubicBezTo>
                    <a:pt x="859" y="2458"/>
                    <a:pt x="905" y="2453"/>
                    <a:pt x="951" y="2453"/>
                  </a:cubicBezTo>
                  <a:cubicBezTo>
                    <a:pt x="1017" y="2453"/>
                    <a:pt x="1084" y="2464"/>
                    <a:pt x="1150" y="2493"/>
                  </a:cubicBezTo>
                  <a:cubicBezTo>
                    <a:pt x="2539" y="3087"/>
                    <a:pt x="3346" y="4442"/>
                    <a:pt x="4758" y="4979"/>
                  </a:cubicBezTo>
                  <a:cubicBezTo>
                    <a:pt x="4768" y="4983"/>
                    <a:pt x="4778" y="4985"/>
                    <a:pt x="4789" y="4985"/>
                  </a:cubicBezTo>
                  <a:cubicBezTo>
                    <a:pt x="5032" y="4985"/>
                    <a:pt x="5394" y="3992"/>
                    <a:pt x="5637" y="3924"/>
                  </a:cubicBezTo>
                  <a:cubicBezTo>
                    <a:pt x="5970" y="2453"/>
                    <a:pt x="5794" y="1778"/>
                    <a:pt x="5222" y="384"/>
                  </a:cubicBezTo>
                  <a:cubicBezTo>
                    <a:pt x="5239" y="369"/>
                    <a:pt x="5251" y="352"/>
                    <a:pt x="5266" y="335"/>
                  </a:cubicBezTo>
                  <a:cubicBezTo>
                    <a:pt x="4645" y="110"/>
                    <a:pt x="3972" y="1"/>
                    <a:pt x="3295" y="1"/>
                  </a:cubicBezTo>
                  <a:close/>
                </a:path>
              </a:pathLst>
            </a:custGeom>
            <a:solidFill>
              <a:srgbClr val="BF3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69;p56">
              <a:extLst>
                <a:ext uri="{FF2B5EF4-FFF2-40B4-BE49-F238E27FC236}">
                  <a16:creationId xmlns:a16="http://schemas.microsoft.com/office/drawing/2014/main" id="{B0DD5D3A-D045-A142-9881-51EC177768BF}"/>
                </a:ext>
              </a:extLst>
            </p:cNvPr>
            <p:cNvSpPr/>
            <p:nvPr/>
          </p:nvSpPr>
          <p:spPr>
            <a:xfrm>
              <a:off x="6160125" y="1795675"/>
              <a:ext cx="140500" cy="157675"/>
            </a:xfrm>
            <a:custGeom>
              <a:avLst/>
              <a:gdLst/>
              <a:ahLst/>
              <a:cxnLst/>
              <a:rect l="l" t="t" r="r" b="b"/>
              <a:pathLst>
                <a:path w="5620" h="6307" extrusionOk="0">
                  <a:moveTo>
                    <a:pt x="2722" y="0"/>
                  </a:moveTo>
                  <a:cubicBezTo>
                    <a:pt x="1881" y="0"/>
                    <a:pt x="1014" y="155"/>
                    <a:pt x="221" y="425"/>
                  </a:cubicBezTo>
                  <a:cubicBezTo>
                    <a:pt x="1" y="501"/>
                    <a:pt x="528" y="3773"/>
                    <a:pt x="1353" y="5631"/>
                  </a:cubicBezTo>
                  <a:cubicBezTo>
                    <a:pt x="1539" y="6052"/>
                    <a:pt x="1954" y="6306"/>
                    <a:pt x="2392" y="6306"/>
                  </a:cubicBezTo>
                  <a:cubicBezTo>
                    <a:pt x="2526" y="6306"/>
                    <a:pt x="2662" y="6282"/>
                    <a:pt x="2794" y="6232"/>
                  </a:cubicBezTo>
                  <a:cubicBezTo>
                    <a:pt x="3010" y="6154"/>
                    <a:pt x="3214" y="6048"/>
                    <a:pt x="3398" y="5913"/>
                  </a:cubicBezTo>
                  <a:cubicBezTo>
                    <a:pt x="4279" y="5248"/>
                    <a:pt x="4858" y="4261"/>
                    <a:pt x="5006" y="3166"/>
                  </a:cubicBezTo>
                  <a:cubicBezTo>
                    <a:pt x="5393" y="2975"/>
                    <a:pt x="5619" y="2668"/>
                    <a:pt x="5617" y="2236"/>
                  </a:cubicBezTo>
                  <a:cubicBezTo>
                    <a:pt x="5614" y="2032"/>
                    <a:pt x="5538" y="1799"/>
                    <a:pt x="5295" y="1770"/>
                  </a:cubicBezTo>
                  <a:cubicBezTo>
                    <a:pt x="5279" y="1767"/>
                    <a:pt x="5262" y="1766"/>
                    <a:pt x="5245" y="1766"/>
                  </a:cubicBezTo>
                  <a:cubicBezTo>
                    <a:pt x="5198" y="1766"/>
                    <a:pt x="5149" y="1776"/>
                    <a:pt x="5104" y="1794"/>
                  </a:cubicBezTo>
                  <a:cubicBezTo>
                    <a:pt x="4912" y="1873"/>
                    <a:pt x="4799" y="2042"/>
                    <a:pt x="4694" y="2207"/>
                  </a:cubicBezTo>
                  <a:cubicBezTo>
                    <a:pt x="4613" y="2246"/>
                    <a:pt x="4439" y="2327"/>
                    <a:pt x="4358" y="2366"/>
                  </a:cubicBezTo>
                  <a:cubicBezTo>
                    <a:pt x="4041" y="1892"/>
                    <a:pt x="3567" y="1404"/>
                    <a:pt x="3123" y="1046"/>
                  </a:cubicBezTo>
                  <a:cubicBezTo>
                    <a:pt x="3233" y="724"/>
                    <a:pt x="3172" y="282"/>
                    <a:pt x="2973" y="5"/>
                  </a:cubicBezTo>
                  <a:cubicBezTo>
                    <a:pt x="2890" y="2"/>
                    <a:pt x="2806" y="0"/>
                    <a:pt x="2722"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70;p56">
              <a:extLst>
                <a:ext uri="{FF2B5EF4-FFF2-40B4-BE49-F238E27FC236}">
                  <a16:creationId xmlns:a16="http://schemas.microsoft.com/office/drawing/2014/main" id="{824A0F8F-3BC0-3345-BA2A-DAFE17C73810}"/>
                </a:ext>
              </a:extLst>
            </p:cNvPr>
            <p:cNvSpPr/>
            <p:nvPr/>
          </p:nvSpPr>
          <p:spPr>
            <a:xfrm>
              <a:off x="6281025" y="1846225"/>
              <a:ext cx="13325" cy="16900"/>
            </a:xfrm>
            <a:custGeom>
              <a:avLst/>
              <a:gdLst/>
              <a:ahLst/>
              <a:cxnLst/>
              <a:rect l="l" t="t" r="r" b="b"/>
              <a:pathLst>
                <a:path w="533" h="676" extrusionOk="0">
                  <a:moveTo>
                    <a:pt x="448" y="0"/>
                  </a:moveTo>
                  <a:cubicBezTo>
                    <a:pt x="447" y="0"/>
                    <a:pt x="446" y="0"/>
                    <a:pt x="445" y="1"/>
                  </a:cubicBezTo>
                  <a:cubicBezTo>
                    <a:pt x="219" y="32"/>
                    <a:pt x="0" y="462"/>
                    <a:pt x="128" y="661"/>
                  </a:cubicBezTo>
                  <a:cubicBezTo>
                    <a:pt x="134" y="671"/>
                    <a:pt x="144" y="676"/>
                    <a:pt x="155" y="676"/>
                  </a:cubicBezTo>
                  <a:cubicBezTo>
                    <a:pt x="165" y="676"/>
                    <a:pt x="176" y="672"/>
                    <a:pt x="184" y="663"/>
                  </a:cubicBezTo>
                  <a:cubicBezTo>
                    <a:pt x="241" y="575"/>
                    <a:pt x="248" y="460"/>
                    <a:pt x="300" y="366"/>
                  </a:cubicBezTo>
                  <a:cubicBezTo>
                    <a:pt x="359" y="266"/>
                    <a:pt x="462" y="197"/>
                    <a:pt x="511" y="96"/>
                  </a:cubicBezTo>
                  <a:cubicBezTo>
                    <a:pt x="532" y="51"/>
                    <a:pt x="498" y="0"/>
                    <a:pt x="448"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71;p56">
              <a:extLst>
                <a:ext uri="{FF2B5EF4-FFF2-40B4-BE49-F238E27FC236}">
                  <a16:creationId xmlns:a16="http://schemas.microsoft.com/office/drawing/2014/main" id="{B9BE1FE4-2004-C847-B098-05DE451F33CE}"/>
                </a:ext>
              </a:extLst>
            </p:cNvPr>
            <p:cNvSpPr/>
            <p:nvPr/>
          </p:nvSpPr>
          <p:spPr>
            <a:xfrm>
              <a:off x="6193950" y="1896550"/>
              <a:ext cx="35800" cy="30275"/>
            </a:xfrm>
            <a:custGeom>
              <a:avLst/>
              <a:gdLst/>
              <a:ahLst/>
              <a:cxnLst/>
              <a:rect l="l" t="t" r="r" b="b"/>
              <a:pathLst>
                <a:path w="1432" h="1211" extrusionOk="0">
                  <a:moveTo>
                    <a:pt x="1431" y="0"/>
                  </a:moveTo>
                  <a:cubicBezTo>
                    <a:pt x="1056" y="175"/>
                    <a:pt x="395" y="420"/>
                    <a:pt x="0" y="545"/>
                  </a:cubicBezTo>
                  <a:cubicBezTo>
                    <a:pt x="162" y="742"/>
                    <a:pt x="265" y="1014"/>
                    <a:pt x="427" y="1211"/>
                  </a:cubicBezTo>
                  <a:cubicBezTo>
                    <a:pt x="871" y="1014"/>
                    <a:pt x="1419" y="486"/>
                    <a:pt x="1431"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72;p56">
              <a:extLst>
                <a:ext uri="{FF2B5EF4-FFF2-40B4-BE49-F238E27FC236}">
                  <a16:creationId xmlns:a16="http://schemas.microsoft.com/office/drawing/2014/main" id="{7B13C10D-500E-CE43-8833-35C960B9123E}"/>
                </a:ext>
              </a:extLst>
            </p:cNvPr>
            <p:cNvSpPr/>
            <p:nvPr/>
          </p:nvSpPr>
          <p:spPr>
            <a:xfrm>
              <a:off x="6142950" y="1737075"/>
              <a:ext cx="168225" cy="177225"/>
            </a:xfrm>
            <a:custGeom>
              <a:avLst/>
              <a:gdLst/>
              <a:ahLst/>
              <a:cxnLst/>
              <a:rect l="l" t="t" r="r" b="b"/>
              <a:pathLst>
                <a:path w="6729" h="7089" extrusionOk="0">
                  <a:moveTo>
                    <a:pt x="3243" y="1"/>
                  </a:moveTo>
                  <a:cubicBezTo>
                    <a:pt x="3067" y="1"/>
                    <a:pt x="2891" y="11"/>
                    <a:pt x="2715" y="32"/>
                  </a:cubicBezTo>
                  <a:cubicBezTo>
                    <a:pt x="1633" y="984"/>
                    <a:pt x="113" y="2253"/>
                    <a:pt x="0" y="3638"/>
                  </a:cubicBezTo>
                  <a:cubicBezTo>
                    <a:pt x="48" y="3767"/>
                    <a:pt x="275" y="3817"/>
                    <a:pt x="572" y="3817"/>
                  </a:cubicBezTo>
                  <a:cubicBezTo>
                    <a:pt x="1111" y="3817"/>
                    <a:pt x="1879" y="3651"/>
                    <a:pt x="2219" y="3488"/>
                  </a:cubicBezTo>
                  <a:cubicBezTo>
                    <a:pt x="2467" y="3370"/>
                    <a:pt x="2747" y="3345"/>
                    <a:pt x="3005" y="3262"/>
                  </a:cubicBezTo>
                  <a:cubicBezTo>
                    <a:pt x="3174" y="3208"/>
                    <a:pt x="3341" y="3149"/>
                    <a:pt x="3508" y="3085"/>
                  </a:cubicBezTo>
                  <a:cubicBezTo>
                    <a:pt x="3817" y="3358"/>
                    <a:pt x="4161" y="3647"/>
                    <a:pt x="4347" y="4016"/>
                  </a:cubicBezTo>
                  <a:cubicBezTo>
                    <a:pt x="4011" y="4673"/>
                    <a:pt x="3444" y="5361"/>
                    <a:pt x="3483" y="6097"/>
                  </a:cubicBezTo>
                  <a:cubicBezTo>
                    <a:pt x="3491" y="6244"/>
                    <a:pt x="3523" y="6392"/>
                    <a:pt x="3579" y="6529"/>
                  </a:cubicBezTo>
                  <a:cubicBezTo>
                    <a:pt x="3618" y="6622"/>
                    <a:pt x="3668" y="6708"/>
                    <a:pt x="3729" y="6787"/>
                  </a:cubicBezTo>
                  <a:cubicBezTo>
                    <a:pt x="3873" y="6965"/>
                    <a:pt x="4100" y="7088"/>
                    <a:pt x="4329" y="7088"/>
                  </a:cubicBezTo>
                  <a:cubicBezTo>
                    <a:pt x="4346" y="7088"/>
                    <a:pt x="4363" y="7088"/>
                    <a:pt x="4379" y="7086"/>
                  </a:cubicBezTo>
                  <a:cubicBezTo>
                    <a:pt x="4706" y="7062"/>
                    <a:pt x="4959" y="6804"/>
                    <a:pt x="5180" y="6563"/>
                  </a:cubicBezTo>
                  <a:cubicBezTo>
                    <a:pt x="5614" y="6095"/>
                    <a:pt x="6049" y="5623"/>
                    <a:pt x="6483" y="5152"/>
                  </a:cubicBezTo>
                  <a:cubicBezTo>
                    <a:pt x="6728" y="4887"/>
                    <a:pt x="6633" y="3831"/>
                    <a:pt x="6630" y="3478"/>
                  </a:cubicBezTo>
                  <a:cubicBezTo>
                    <a:pt x="6618" y="1858"/>
                    <a:pt x="5732" y="402"/>
                    <a:pt x="4085" y="78"/>
                  </a:cubicBezTo>
                  <a:cubicBezTo>
                    <a:pt x="3807" y="27"/>
                    <a:pt x="3525" y="1"/>
                    <a:pt x="324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73;p56">
              <a:extLst>
                <a:ext uri="{FF2B5EF4-FFF2-40B4-BE49-F238E27FC236}">
                  <a16:creationId xmlns:a16="http://schemas.microsoft.com/office/drawing/2014/main" id="{4DCA49F5-C15B-3544-9C0E-37A7E69FF1FA}"/>
                </a:ext>
              </a:extLst>
            </p:cNvPr>
            <p:cNvSpPr/>
            <p:nvPr/>
          </p:nvSpPr>
          <p:spPr>
            <a:xfrm>
              <a:off x="6131775" y="1727225"/>
              <a:ext cx="188475" cy="181250"/>
            </a:xfrm>
            <a:custGeom>
              <a:avLst/>
              <a:gdLst/>
              <a:ahLst/>
              <a:cxnLst/>
              <a:rect l="l" t="t" r="r" b="b"/>
              <a:pathLst>
                <a:path w="7539" h="7250" extrusionOk="0">
                  <a:moveTo>
                    <a:pt x="447" y="4032"/>
                  </a:moveTo>
                  <a:cubicBezTo>
                    <a:pt x="452" y="4044"/>
                    <a:pt x="460" y="4059"/>
                    <a:pt x="467" y="4071"/>
                  </a:cubicBezTo>
                  <a:cubicBezTo>
                    <a:pt x="617" y="4054"/>
                    <a:pt x="766" y="4039"/>
                    <a:pt x="914" y="4019"/>
                  </a:cubicBezTo>
                  <a:cubicBezTo>
                    <a:pt x="1891" y="3906"/>
                    <a:pt x="2885" y="3712"/>
                    <a:pt x="3815" y="3406"/>
                  </a:cubicBezTo>
                  <a:cubicBezTo>
                    <a:pt x="3984" y="3352"/>
                    <a:pt x="4151" y="3293"/>
                    <a:pt x="4316" y="3229"/>
                  </a:cubicBezTo>
                  <a:cubicBezTo>
                    <a:pt x="4628" y="3504"/>
                    <a:pt x="4971" y="3791"/>
                    <a:pt x="5158" y="4159"/>
                  </a:cubicBezTo>
                  <a:cubicBezTo>
                    <a:pt x="4821" y="4817"/>
                    <a:pt x="4252" y="5507"/>
                    <a:pt x="4291" y="6241"/>
                  </a:cubicBezTo>
                  <a:cubicBezTo>
                    <a:pt x="4306" y="6491"/>
                    <a:pt x="4382" y="6739"/>
                    <a:pt x="4539" y="6933"/>
                  </a:cubicBezTo>
                  <a:cubicBezTo>
                    <a:pt x="4696" y="7127"/>
                    <a:pt x="4942" y="7250"/>
                    <a:pt x="5190" y="7232"/>
                  </a:cubicBezTo>
                  <a:cubicBezTo>
                    <a:pt x="5516" y="7208"/>
                    <a:pt x="5767" y="6948"/>
                    <a:pt x="5990" y="6710"/>
                  </a:cubicBezTo>
                  <a:cubicBezTo>
                    <a:pt x="6424" y="6243"/>
                    <a:pt x="6859" y="5772"/>
                    <a:pt x="7293" y="5298"/>
                  </a:cubicBezTo>
                  <a:cubicBezTo>
                    <a:pt x="7539" y="5031"/>
                    <a:pt x="7443" y="3978"/>
                    <a:pt x="7441" y="3624"/>
                  </a:cubicBezTo>
                  <a:cubicBezTo>
                    <a:pt x="7428" y="2002"/>
                    <a:pt x="6540" y="548"/>
                    <a:pt x="4895" y="224"/>
                  </a:cubicBezTo>
                  <a:cubicBezTo>
                    <a:pt x="3737" y="1"/>
                    <a:pt x="2467" y="249"/>
                    <a:pt x="1503" y="934"/>
                  </a:cubicBezTo>
                  <a:cubicBezTo>
                    <a:pt x="1274" y="1093"/>
                    <a:pt x="1068" y="1280"/>
                    <a:pt x="882" y="1486"/>
                  </a:cubicBezTo>
                  <a:cubicBezTo>
                    <a:pt x="285" y="2156"/>
                    <a:pt x="1" y="3258"/>
                    <a:pt x="447" y="4032"/>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74;p56">
              <a:extLst>
                <a:ext uri="{FF2B5EF4-FFF2-40B4-BE49-F238E27FC236}">
                  <a16:creationId xmlns:a16="http://schemas.microsoft.com/office/drawing/2014/main" id="{DF7E8B98-B469-5749-9899-19E2261C5D7E}"/>
                </a:ext>
              </a:extLst>
            </p:cNvPr>
            <p:cNvSpPr/>
            <p:nvPr/>
          </p:nvSpPr>
          <p:spPr>
            <a:xfrm>
              <a:off x="6198875" y="1767300"/>
              <a:ext cx="118525" cy="126825"/>
            </a:xfrm>
            <a:custGeom>
              <a:avLst/>
              <a:gdLst/>
              <a:ahLst/>
              <a:cxnLst/>
              <a:rect l="l" t="t" r="r" b="b"/>
              <a:pathLst>
                <a:path w="4741" h="5073" extrusionOk="0">
                  <a:moveTo>
                    <a:pt x="2018" y="1"/>
                  </a:moveTo>
                  <a:cubicBezTo>
                    <a:pt x="1104" y="1"/>
                    <a:pt x="1" y="736"/>
                    <a:pt x="348" y="2033"/>
                  </a:cubicBezTo>
                  <a:cubicBezTo>
                    <a:pt x="613" y="1965"/>
                    <a:pt x="876" y="1891"/>
                    <a:pt x="1131" y="1805"/>
                  </a:cubicBezTo>
                  <a:cubicBezTo>
                    <a:pt x="1303" y="1751"/>
                    <a:pt x="1467" y="1692"/>
                    <a:pt x="1634" y="1628"/>
                  </a:cubicBezTo>
                  <a:cubicBezTo>
                    <a:pt x="1946" y="1903"/>
                    <a:pt x="2290" y="2190"/>
                    <a:pt x="2474" y="2559"/>
                  </a:cubicBezTo>
                  <a:cubicBezTo>
                    <a:pt x="2137" y="3216"/>
                    <a:pt x="1570" y="3904"/>
                    <a:pt x="1610" y="4640"/>
                  </a:cubicBezTo>
                  <a:cubicBezTo>
                    <a:pt x="1617" y="4787"/>
                    <a:pt x="1649" y="4935"/>
                    <a:pt x="1708" y="5072"/>
                  </a:cubicBezTo>
                  <a:cubicBezTo>
                    <a:pt x="2498" y="4790"/>
                    <a:pt x="3129" y="4098"/>
                    <a:pt x="3664" y="3656"/>
                  </a:cubicBezTo>
                  <a:cubicBezTo>
                    <a:pt x="4740" y="2330"/>
                    <a:pt x="3952" y="27"/>
                    <a:pt x="2494" y="27"/>
                  </a:cubicBezTo>
                  <a:cubicBezTo>
                    <a:pt x="2445" y="27"/>
                    <a:pt x="2396" y="30"/>
                    <a:pt x="2346" y="35"/>
                  </a:cubicBezTo>
                  <a:cubicBezTo>
                    <a:pt x="2242" y="12"/>
                    <a:pt x="2131" y="1"/>
                    <a:pt x="201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75;p56">
              <a:extLst>
                <a:ext uri="{FF2B5EF4-FFF2-40B4-BE49-F238E27FC236}">
                  <a16:creationId xmlns:a16="http://schemas.microsoft.com/office/drawing/2014/main" id="{89BD0CC3-1564-C14D-B1C6-DF633E908C29}"/>
                </a:ext>
              </a:extLst>
            </p:cNvPr>
            <p:cNvSpPr/>
            <p:nvPr/>
          </p:nvSpPr>
          <p:spPr>
            <a:xfrm>
              <a:off x="6174925" y="1730900"/>
              <a:ext cx="145275" cy="177250"/>
            </a:xfrm>
            <a:custGeom>
              <a:avLst/>
              <a:gdLst/>
              <a:ahLst/>
              <a:cxnLst/>
              <a:rect l="l" t="t" r="r" b="b"/>
              <a:pathLst>
                <a:path w="5811" h="7090" extrusionOk="0">
                  <a:moveTo>
                    <a:pt x="2326" y="1"/>
                  </a:moveTo>
                  <a:cubicBezTo>
                    <a:pt x="2150" y="1"/>
                    <a:pt x="1974" y="11"/>
                    <a:pt x="1799" y="31"/>
                  </a:cubicBezTo>
                  <a:cubicBezTo>
                    <a:pt x="717" y="986"/>
                    <a:pt x="113" y="2372"/>
                    <a:pt x="0" y="3759"/>
                  </a:cubicBezTo>
                  <a:cubicBezTo>
                    <a:pt x="437" y="3686"/>
                    <a:pt x="872" y="3600"/>
                    <a:pt x="1301" y="3489"/>
                  </a:cubicBezTo>
                  <a:cubicBezTo>
                    <a:pt x="958" y="2192"/>
                    <a:pt x="2060" y="1457"/>
                    <a:pt x="2973" y="1457"/>
                  </a:cubicBezTo>
                  <a:cubicBezTo>
                    <a:pt x="3087" y="1457"/>
                    <a:pt x="3197" y="1468"/>
                    <a:pt x="3302" y="1491"/>
                  </a:cubicBezTo>
                  <a:cubicBezTo>
                    <a:pt x="3352" y="1486"/>
                    <a:pt x="3401" y="1483"/>
                    <a:pt x="3449" y="1483"/>
                  </a:cubicBezTo>
                  <a:cubicBezTo>
                    <a:pt x="4910" y="1483"/>
                    <a:pt x="5698" y="3789"/>
                    <a:pt x="4620" y="5112"/>
                  </a:cubicBezTo>
                  <a:cubicBezTo>
                    <a:pt x="4085" y="5556"/>
                    <a:pt x="3456" y="6246"/>
                    <a:pt x="2663" y="6528"/>
                  </a:cubicBezTo>
                  <a:cubicBezTo>
                    <a:pt x="2700" y="6621"/>
                    <a:pt x="2752" y="6710"/>
                    <a:pt x="2813" y="6788"/>
                  </a:cubicBezTo>
                  <a:cubicBezTo>
                    <a:pt x="2958" y="6966"/>
                    <a:pt x="3186" y="7089"/>
                    <a:pt x="3417" y="7089"/>
                  </a:cubicBezTo>
                  <a:cubicBezTo>
                    <a:pt x="3432" y="7089"/>
                    <a:pt x="3446" y="7089"/>
                    <a:pt x="3461" y="7088"/>
                  </a:cubicBezTo>
                  <a:cubicBezTo>
                    <a:pt x="3790" y="7063"/>
                    <a:pt x="4041" y="6806"/>
                    <a:pt x="4264" y="6565"/>
                  </a:cubicBezTo>
                  <a:cubicBezTo>
                    <a:pt x="4698" y="6094"/>
                    <a:pt x="5133" y="5625"/>
                    <a:pt x="5567" y="5154"/>
                  </a:cubicBezTo>
                  <a:cubicBezTo>
                    <a:pt x="5810" y="4886"/>
                    <a:pt x="5717" y="3833"/>
                    <a:pt x="5715" y="3479"/>
                  </a:cubicBezTo>
                  <a:cubicBezTo>
                    <a:pt x="5702" y="1857"/>
                    <a:pt x="4814" y="404"/>
                    <a:pt x="3169" y="80"/>
                  </a:cubicBezTo>
                  <a:cubicBezTo>
                    <a:pt x="2891" y="27"/>
                    <a:pt x="2608" y="1"/>
                    <a:pt x="2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76;p56">
              <a:extLst>
                <a:ext uri="{FF2B5EF4-FFF2-40B4-BE49-F238E27FC236}">
                  <a16:creationId xmlns:a16="http://schemas.microsoft.com/office/drawing/2014/main" id="{9F6E7D9E-70D4-504E-AAA2-4BD4D78761FF}"/>
                </a:ext>
              </a:extLst>
            </p:cNvPr>
            <p:cNvSpPr/>
            <p:nvPr/>
          </p:nvSpPr>
          <p:spPr>
            <a:xfrm>
              <a:off x="6131775" y="1763200"/>
              <a:ext cx="23275" cy="65800"/>
            </a:xfrm>
            <a:custGeom>
              <a:avLst/>
              <a:gdLst/>
              <a:ahLst/>
              <a:cxnLst/>
              <a:rect l="l" t="t" r="r" b="b"/>
              <a:pathLst>
                <a:path w="931" h="2632" extrusionOk="0">
                  <a:moveTo>
                    <a:pt x="931" y="0"/>
                  </a:moveTo>
                  <a:cubicBezTo>
                    <a:pt x="916" y="18"/>
                    <a:pt x="896" y="32"/>
                    <a:pt x="882" y="47"/>
                  </a:cubicBezTo>
                  <a:cubicBezTo>
                    <a:pt x="285" y="717"/>
                    <a:pt x="1" y="1819"/>
                    <a:pt x="447" y="2593"/>
                  </a:cubicBezTo>
                  <a:cubicBezTo>
                    <a:pt x="452" y="2605"/>
                    <a:pt x="460" y="2620"/>
                    <a:pt x="467" y="2632"/>
                  </a:cubicBezTo>
                  <a:cubicBezTo>
                    <a:pt x="604" y="2615"/>
                    <a:pt x="744" y="2602"/>
                    <a:pt x="882" y="2585"/>
                  </a:cubicBezTo>
                  <a:cubicBezTo>
                    <a:pt x="703" y="1768"/>
                    <a:pt x="658" y="955"/>
                    <a:pt x="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77;p56">
              <a:extLst>
                <a:ext uri="{FF2B5EF4-FFF2-40B4-BE49-F238E27FC236}">
                  <a16:creationId xmlns:a16="http://schemas.microsoft.com/office/drawing/2014/main" id="{F9B0BF8D-E905-9F49-BBDA-959C4149C9EA}"/>
                </a:ext>
              </a:extLst>
            </p:cNvPr>
            <p:cNvSpPr/>
            <p:nvPr/>
          </p:nvSpPr>
          <p:spPr>
            <a:xfrm>
              <a:off x="6148225" y="1731650"/>
              <a:ext cx="71700" cy="96200"/>
            </a:xfrm>
            <a:custGeom>
              <a:avLst/>
              <a:gdLst/>
              <a:ahLst/>
              <a:cxnLst/>
              <a:rect l="l" t="t" r="r" b="b"/>
              <a:pathLst>
                <a:path w="2868" h="3848" extrusionOk="0">
                  <a:moveTo>
                    <a:pt x="2867" y="1"/>
                  </a:moveTo>
                  <a:lnTo>
                    <a:pt x="2867" y="1"/>
                  </a:lnTo>
                  <a:cubicBezTo>
                    <a:pt x="2143" y="84"/>
                    <a:pt x="1436" y="339"/>
                    <a:pt x="845" y="759"/>
                  </a:cubicBezTo>
                  <a:cubicBezTo>
                    <a:pt x="636" y="906"/>
                    <a:pt x="445" y="1076"/>
                    <a:pt x="273" y="1262"/>
                  </a:cubicBezTo>
                  <a:cubicBezTo>
                    <a:pt x="0" y="2217"/>
                    <a:pt x="45" y="3030"/>
                    <a:pt x="224" y="3847"/>
                  </a:cubicBezTo>
                  <a:lnTo>
                    <a:pt x="256" y="3845"/>
                  </a:lnTo>
                  <a:cubicBezTo>
                    <a:pt x="526" y="3813"/>
                    <a:pt x="798" y="3771"/>
                    <a:pt x="1068" y="3727"/>
                  </a:cubicBezTo>
                  <a:cubicBezTo>
                    <a:pt x="1181" y="2342"/>
                    <a:pt x="1785" y="956"/>
                    <a:pt x="286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78;p56">
              <a:extLst>
                <a:ext uri="{FF2B5EF4-FFF2-40B4-BE49-F238E27FC236}">
                  <a16:creationId xmlns:a16="http://schemas.microsoft.com/office/drawing/2014/main" id="{90165CEC-CEC2-7741-AFCC-2B1F1368DDFF}"/>
                </a:ext>
              </a:extLst>
            </p:cNvPr>
            <p:cNvSpPr/>
            <p:nvPr/>
          </p:nvSpPr>
          <p:spPr>
            <a:xfrm>
              <a:off x="6135775" y="1855475"/>
              <a:ext cx="138125" cy="64750"/>
            </a:xfrm>
            <a:custGeom>
              <a:avLst/>
              <a:gdLst/>
              <a:ahLst/>
              <a:cxnLst/>
              <a:rect l="l" t="t" r="r" b="b"/>
              <a:pathLst>
                <a:path w="5525" h="2590" extrusionOk="0">
                  <a:moveTo>
                    <a:pt x="5269" y="0"/>
                  </a:moveTo>
                  <a:cubicBezTo>
                    <a:pt x="5222" y="0"/>
                    <a:pt x="5173" y="19"/>
                    <a:pt x="5133" y="65"/>
                  </a:cubicBezTo>
                  <a:cubicBezTo>
                    <a:pt x="4529" y="745"/>
                    <a:pt x="3881" y="1329"/>
                    <a:pt x="3056" y="1729"/>
                  </a:cubicBezTo>
                  <a:cubicBezTo>
                    <a:pt x="2683" y="1908"/>
                    <a:pt x="2293" y="2048"/>
                    <a:pt x="1893" y="2149"/>
                  </a:cubicBezTo>
                  <a:cubicBezTo>
                    <a:pt x="1630" y="2216"/>
                    <a:pt x="1312" y="2302"/>
                    <a:pt x="1015" y="2302"/>
                  </a:cubicBezTo>
                  <a:cubicBezTo>
                    <a:pt x="909" y="2302"/>
                    <a:pt x="806" y="2291"/>
                    <a:pt x="709" y="2264"/>
                  </a:cubicBezTo>
                  <a:cubicBezTo>
                    <a:pt x="616" y="2240"/>
                    <a:pt x="533" y="2186"/>
                    <a:pt x="471" y="2112"/>
                  </a:cubicBezTo>
                  <a:cubicBezTo>
                    <a:pt x="417" y="2051"/>
                    <a:pt x="383" y="1975"/>
                    <a:pt x="376" y="1894"/>
                  </a:cubicBezTo>
                  <a:cubicBezTo>
                    <a:pt x="358" y="1717"/>
                    <a:pt x="471" y="1609"/>
                    <a:pt x="589" y="1501"/>
                  </a:cubicBezTo>
                  <a:cubicBezTo>
                    <a:pt x="663" y="1435"/>
                    <a:pt x="601" y="1301"/>
                    <a:pt x="511" y="1301"/>
                  </a:cubicBezTo>
                  <a:cubicBezTo>
                    <a:pt x="497" y="1301"/>
                    <a:pt x="482" y="1304"/>
                    <a:pt x="466" y="1312"/>
                  </a:cubicBezTo>
                  <a:cubicBezTo>
                    <a:pt x="130" y="1489"/>
                    <a:pt x="0" y="1832"/>
                    <a:pt x="204" y="2178"/>
                  </a:cubicBezTo>
                  <a:cubicBezTo>
                    <a:pt x="396" y="2498"/>
                    <a:pt x="746" y="2590"/>
                    <a:pt x="1094" y="2590"/>
                  </a:cubicBezTo>
                  <a:cubicBezTo>
                    <a:pt x="1176" y="2590"/>
                    <a:pt x="1258" y="2585"/>
                    <a:pt x="1338" y="2576"/>
                  </a:cubicBezTo>
                  <a:cubicBezTo>
                    <a:pt x="2894" y="2419"/>
                    <a:pt x="4455" y="1513"/>
                    <a:pt x="5417" y="296"/>
                  </a:cubicBezTo>
                  <a:cubicBezTo>
                    <a:pt x="5525" y="157"/>
                    <a:pt x="5403" y="0"/>
                    <a:pt x="5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79;p56">
              <a:extLst>
                <a:ext uri="{FF2B5EF4-FFF2-40B4-BE49-F238E27FC236}">
                  <a16:creationId xmlns:a16="http://schemas.microsoft.com/office/drawing/2014/main" id="{FAAA8F01-B5AC-B541-BFD5-015D5EEF1862}"/>
                </a:ext>
              </a:extLst>
            </p:cNvPr>
            <p:cNvSpPr/>
            <p:nvPr/>
          </p:nvSpPr>
          <p:spPr>
            <a:xfrm>
              <a:off x="6143200" y="1887475"/>
              <a:ext cx="138200" cy="64750"/>
            </a:xfrm>
            <a:custGeom>
              <a:avLst/>
              <a:gdLst/>
              <a:ahLst/>
              <a:cxnLst/>
              <a:rect l="l" t="t" r="r" b="b"/>
              <a:pathLst>
                <a:path w="5528" h="2590" extrusionOk="0">
                  <a:moveTo>
                    <a:pt x="5271" y="0"/>
                  </a:moveTo>
                  <a:cubicBezTo>
                    <a:pt x="5224" y="0"/>
                    <a:pt x="5176" y="19"/>
                    <a:pt x="5135" y="64"/>
                  </a:cubicBezTo>
                  <a:cubicBezTo>
                    <a:pt x="4531" y="744"/>
                    <a:pt x="3883" y="1328"/>
                    <a:pt x="3059" y="1728"/>
                  </a:cubicBezTo>
                  <a:cubicBezTo>
                    <a:pt x="2685" y="1907"/>
                    <a:pt x="2295" y="2050"/>
                    <a:pt x="1895" y="2150"/>
                  </a:cubicBezTo>
                  <a:cubicBezTo>
                    <a:pt x="1633" y="2217"/>
                    <a:pt x="1314" y="2303"/>
                    <a:pt x="1017" y="2303"/>
                  </a:cubicBezTo>
                  <a:cubicBezTo>
                    <a:pt x="912" y="2303"/>
                    <a:pt x="809" y="2292"/>
                    <a:pt x="712" y="2266"/>
                  </a:cubicBezTo>
                  <a:cubicBezTo>
                    <a:pt x="619" y="2239"/>
                    <a:pt x="535" y="2187"/>
                    <a:pt x="474" y="2111"/>
                  </a:cubicBezTo>
                  <a:cubicBezTo>
                    <a:pt x="420" y="2050"/>
                    <a:pt x="385" y="1974"/>
                    <a:pt x="378" y="1895"/>
                  </a:cubicBezTo>
                  <a:cubicBezTo>
                    <a:pt x="361" y="1716"/>
                    <a:pt x="474" y="1610"/>
                    <a:pt x="592" y="1502"/>
                  </a:cubicBezTo>
                  <a:cubicBezTo>
                    <a:pt x="665" y="1435"/>
                    <a:pt x="604" y="1301"/>
                    <a:pt x="515" y="1301"/>
                  </a:cubicBezTo>
                  <a:cubicBezTo>
                    <a:pt x="500" y="1301"/>
                    <a:pt x="485" y="1305"/>
                    <a:pt x="469" y="1313"/>
                  </a:cubicBezTo>
                  <a:cubicBezTo>
                    <a:pt x="133" y="1488"/>
                    <a:pt x="0" y="1831"/>
                    <a:pt x="206" y="2177"/>
                  </a:cubicBezTo>
                  <a:cubicBezTo>
                    <a:pt x="400" y="2499"/>
                    <a:pt x="754" y="2590"/>
                    <a:pt x="1102" y="2590"/>
                  </a:cubicBezTo>
                  <a:cubicBezTo>
                    <a:pt x="1182" y="2590"/>
                    <a:pt x="1261" y="2585"/>
                    <a:pt x="1338" y="2577"/>
                  </a:cubicBezTo>
                  <a:cubicBezTo>
                    <a:pt x="2894" y="2418"/>
                    <a:pt x="4458" y="1512"/>
                    <a:pt x="5420" y="295"/>
                  </a:cubicBezTo>
                  <a:cubicBezTo>
                    <a:pt x="5527" y="156"/>
                    <a:pt x="5405" y="0"/>
                    <a:pt x="5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80;p56">
              <a:extLst>
                <a:ext uri="{FF2B5EF4-FFF2-40B4-BE49-F238E27FC236}">
                  <a16:creationId xmlns:a16="http://schemas.microsoft.com/office/drawing/2014/main" id="{BFB340B1-0CE8-F841-9B70-93E12F7F778F}"/>
                </a:ext>
              </a:extLst>
            </p:cNvPr>
            <p:cNvSpPr/>
            <p:nvPr/>
          </p:nvSpPr>
          <p:spPr>
            <a:xfrm>
              <a:off x="6265625" y="1857150"/>
              <a:ext cx="13725" cy="40200"/>
            </a:xfrm>
            <a:custGeom>
              <a:avLst/>
              <a:gdLst/>
              <a:ahLst/>
              <a:cxnLst/>
              <a:rect l="l" t="t" r="r" b="b"/>
              <a:pathLst>
                <a:path w="549" h="1608" extrusionOk="0">
                  <a:moveTo>
                    <a:pt x="166" y="0"/>
                  </a:moveTo>
                  <a:cubicBezTo>
                    <a:pt x="82" y="0"/>
                    <a:pt x="0" y="58"/>
                    <a:pt x="17" y="162"/>
                  </a:cubicBezTo>
                  <a:cubicBezTo>
                    <a:pt x="88" y="604"/>
                    <a:pt x="162" y="1044"/>
                    <a:pt x="241" y="1483"/>
                  </a:cubicBezTo>
                  <a:cubicBezTo>
                    <a:pt x="255" y="1568"/>
                    <a:pt x="325" y="1608"/>
                    <a:pt x="393" y="1608"/>
                  </a:cubicBezTo>
                  <a:cubicBezTo>
                    <a:pt x="472" y="1608"/>
                    <a:pt x="549" y="1553"/>
                    <a:pt x="533" y="1451"/>
                  </a:cubicBezTo>
                  <a:cubicBezTo>
                    <a:pt x="469" y="1012"/>
                    <a:pt x="398" y="572"/>
                    <a:pt x="327" y="133"/>
                  </a:cubicBezTo>
                  <a:cubicBezTo>
                    <a:pt x="312" y="43"/>
                    <a:pt x="238"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81;p56">
              <a:extLst>
                <a:ext uri="{FF2B5EF4-FFF2-40B4-BE49-F238E27FC236}">
                  <a16:creationId xmlns:a16="http://schemas.microsoft.com/office/drawing/2014/main" id="{8B50EC34-C6F7-B746-BF97-9671F946017F}"/>
                </a:ext>
              </a:extLst>
            </p:cNvPr>
            <p:cNvSpPr/>
            <p:nvPr/>
          </p:nvSpPr>
          <p:spPr>
            <a:xfrm>
              <a:off x="6141175" y="1820950"/>
              <a:ext cx="10850" cy="69125"/>
            </a:xfrm>
            <a:custGeom>
              <a:avLst/>
              <a:gdLst/>
              <a:ahLst/>
              <a:cxnLst/>
              <a:rect l="l" t="t" r="r" b="b"/>
              <a:pathLst>
                <a:path w="434" h="2765" extrusionOk="0">
                  <a:moveTo>
                    <a:pt x="141" y="0"/>
                  </a:moveTo>
                  <a:cubicBezTo>
                    <a:pt x="72" y="0"/>
                    <a:pt x="1" y="49"/>
                    <a:pt x="7" y="138"/>
                  </a:cubicBezTo>
                  <a:cubicBezTo>
                    <a:pt x="69" y="985"/>
                    <a:pt x="125" y="1841"/>
                    <a:pt x="241" y="2683"/>
                  </a:cubicBezTo>
                  <a:cubicBezTo>
                    <a:pt x="248" y="2739"/>
                    <a:pt x="289" y="2765"/>
                    <a:pt x="331" y="2765"/>
                  </a:cubicBezTo>
                  <a:cubicBezTo>
                    <a:pt x="382" y="2765"/>
                    <a:pt x="433" y="2728"/>
                    <a:pt x="432" y="2661"/>
                  </a:cubicBezTo>
                  <a:cubicBezTo>
                    <a:pt x="412" y="1812"/>
                    <a:pt x="336" y="958"/>
                    <a:pt x="263" y="111"/>
                  </a:cubicBezTo>
                  <a:cubicBezTo>
                    <a:pt x="256" y="35"/>
                    <a:pt x="19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82;p56">
              <a:extLst>
                <a:ext uri="{FF2B5EF4-FFF2-40B4-BE49-F238E27FC236}">
                  <a16:creationId xmlns:a16="http://schemas.microsoft.com/office/drawing/2014/main" id="{F52EB760-BF09-0642-B02B-69CCC9736CB0}"/>
                </a:ext>
              </a:extLst>
            </p:cNvPr>
            <p:cNvSpPr/>
            <p:nvPr/>
          </p:nvSpPr>
          <p:spPr>
            <a:xfrm>
              <a:off x="6215350" y="1806125"/>
              <a:ext cx="24950" cy="80350"/>
            </a:xfrm>
            <a:custGeom>
              <a:avLst/>
              <a:gdLst/>
              <a:ahLst/>
              <a:cxnLst/>
              <a:rect l="l" t="t" r="r" b="b"/>
              <a:pathLst>
                <a:path w="998" h="3214" extrusionOk="0">
                  <a:moveTo>
                    <a:pt x="161" y="0"/>
                  </a:moveTo>
                  <a:cubicBezTo>
                    <a:pt x="80" y="0"/>
                    <a:pt x="0" y="55"/>
                    <a:pt x="20" y="154"/>
                  </a:cubicBezTo>
                  <a:cubicBezTo>
                    <a:pt x="209" y="1146"/>
                    <a:pt x="354" y="2321"/>
                    <a:pt x="897" y="3193"/>
                  </a:cubicBezTo>
                  <a:cubicBezTo>
                    <a:pt x="906" y="3207"/>
                    <a:pt x="920" y="3214"/>
                    <a:pt x="935" y="3214"/>
                  </a:cubicBezTo>
                  <a:cubicBezTo>
                    <a:pt x="965" y="3214"/>
                    <a:pt x="997" y="3188"/>
                    <a:pt x="992" y="3153"/>
                  </a:cubicBezTo>
                  <a:cubicBezTo>
                    <a:pt x="850" y="2132"/>
                    <a:pt x="430" y="1163"/>
                    <a:pt x="308" y="124"/>
                  </a:cubicBezTo>
                  <a:cubicBezTo>
                    <a:pt x="297" y="39"/>
                    <a:pt x="229"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83;p56">
              <a:extLst>
                <a:ext uri="{FF2B5EF4-FFF2-40B4-BE49-F238E27FC236}">
                  <a16:creationId xmlns:a16="http://schemas.microsoft.com/office/drawing/2014/main" id="{6D7E714E-7CEA-D349-AA81-4A2F2FEAA819}"/>
                </a:ext>
              </a:extLst>
            </p:cNvPr>
            <p:cNvSpPr/>
            <p:nvPr/>
          </p:nvSpPr>
          <p:spPr>
            <a:xfrm>
              <a:off x="6129450" y="1804900"/>
              <a:ext cx="115825" cy="26225"/>
            </a:xfrm>
            <a:custGeom>
              <a:avLst/>
              <a:gdLst/>
              <a:ahLst/>
              <a:cxnLst/>
              <a:rect l="l" t="t" r="r" b="b"/>
              <a:pathLst>
                <a:path w="4633" h="1049" extrusionOk="0">
                  <a:moveTo>
                    <a:pt x="3964" y="1"/>
                  </a:moveTo>
                  <a:cubicBezTo>
                    <a:pt x="2699" y="1"/>
                    <a:pt x="1392" y="337"/>
                    <a:pt x="204" y="701"/>
                  </a:cubicBezTo>
                  <a:cubicBezTo>
                    <a:pt x="0" y="764"/>
                    <a:pt x="92" y="1048"/>
                    <a:pt x="279" y="1048"/>
                  </a:cubicBezTo>
                  <a:cubicBezTo>
                    <a:pt x="298" y="1048"/>
                    <a:pt x="317" y="1046"/>
                    <a:pt x="337" y="1040"/>
                  </a:cubicBezTo>
                  <a:cubicBezTo>
                    <a:pt x="1714" y="623"/>
                    <a:pt x="3078" y="515"/>
                    <a:pt x="4480" y="262"/>
                  </a:cubicBezTo>
                  <a:cubicBezTo>
                    <a:pt x="4608" y="240"/>
                    <a:pt x="4632" y="33"/>
                    <a:pt x="4487" y="21"/>
                  </a:cubicBezTo>
                  <a:cubicBezTo>
                    <a:pt x="4314" y="7"/>
                    <a:pt x="4139" y="1"/>
                    <a:pt x="3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84;p56">
              <a:extLst>
                <a:ext uri="{FF2B5EF4-FFF2-40B4-BE49-F238E27FC236}">
                  <a16:creationId xmlns:a16="http://schemas.microsoft.com/office/drawing/2014/main" id="{37F04AD8-BC35-3048-BECE-2DF9335AFD85}"/>
                </a:ext>
              </a:extLst>
            </p:cNvPr>
            <p:cNvSpPr/>
            <p:nvPr/>
          </p:nvSpPr>
          <p:spPr>
            <a:xfrm>
              <a:off x="6237800" y="1803525"/>
              <a:ext cx="29950" cy="30275"/>
            </a:xfrm>
            <a:custGeom>
              <a:avLst/>
              <a:gdLst/>
              <a:ahLst/>
              <a:cxnLst/>
              <a:rect l="l" t="t" r="r" b="b"/>
              <a:pathLst>
                <a:path w="1198" h="1211" extrusionOk="0">
                  <a:moveTo>
                    <a:pt x="179" y="0"/>
                  </a:moveTo>
                  <a:cubicBezTo>
                    <a:pt x="82" y="0"/>
                    <a:pt x="0" y="126"/>
                    <a:pt x="65" y="221"/>
                  </a:cubicBezTo>
                  <a:cubicBezTo>
                    <a:pt x="288" y="552"/>
                    <a:pt x="573" y="847"/>
                    <a:pt x="831" y="1151"/>
                  </a:cubicBezTo>
                  <a:cubicBezTo>
                    <a:pt x="867" y="1193"/>
                    <a:pt x="912" y="1211"/>
                    <a:pt x="956" y="1211"/>
                  </a:cubicBezTo>
                  <a:cubicBezTo>
                    <a:pt x="1080" y="1211"/>
                    <a:pt x="1197" y="1073"/>
                    <a:pt x="1096" y="957"/>
                  </a:cubicBezTo>
                  <a:cubicBezTo>
                    <a:pt x="823" y="648"/>
                    <a:pt x="566" y="314"/>
                    <a:pt x="261" y="34"/>
                  </a:cubicBezTo>
                  <a:cubicBezTo>
                    <a:pt x="235" y="10"/>
                    <a:pt x="206"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85;p56">
              <a:extLst>
                <a:ext uri="{FF2B5EF4-FFF2-40B4-BE49-F238E27FC236}">
                  <a16:creationId xmlns:a16="http://schemas.microsoft.com/office/drawing/2014/main" id="{7E9F3896-89E6-D146-9572-A9407E6B748C}"/>
                </a:ext>
              </a:extLst>
            </p:cNvPr>
            <p:cNvSpPr/>
            <p:nvPr/>
          </p:nvSpPr>
          <p:spPr>
            <a:xfrm>
              <a:off x="6230875" y="1830000"/>
              <a:ext cx="31325" cy="39950"/>
            </a:xfrm>
            <a:custGeom>
              <a:avLst/>
              <a:gdLst/>
              <a:ahLst/>
              <a:cxnLst/>
              <a:rect l="l" t="t" r="r" b="b"/>
              <a:pathLst>
                <a:path w="1253" h="1598" extrusionOk="0">
                  <a:moveTo>
                    <a:pt x="1221" y="0"/>
                  </a:moveTo>
                  <a:cubicBezTo>
                    <a:pt x="1218" y="0"/>
                    <a:pt x="1214" y="1"/>
                    <a:pt x="1211" y="2"/>
                  </a:cubicBezTo>
                  <a:cubicBezTo>
                    <a:pt x="1051" y="43"/>
                    <a:pt x="983" y="166"/>
                    <a:pt x="882" y="294"/>
                  </a:cubicBezTo>
                  <a:cubicBezTo>
                    <a:pt x="762" y="443"/>
                    <a:pt x="641" y="596"/>
                    <a:pt x="524" y="745"/>
                  </a:cubicBezTo>
                  <a:cubicBezTo>
                    <a:pt x="403" y="897"/>
                    <a:pt x="288" y="1050"/>
                    <a:pt x="170" y="1202"/>
                  </a:cubicBezTo>
                  <a:cubicBezTo>
                    <a:pt x="74" y="1327"/>
                    <a:pt x="1" y="1386"/>
                    <a:pt x="23" y="1543"/>
                  </a:cubicBezTo>
                  <a:cubicBezTo>
                    <a:pt x="25" y="1573"/>
                    <a:pt x="52" y="1597"/>
                    <a:pt x="82" y="1597"/>
                  </a:cubicBezTo>
                  <a:cubicBezTo>
                    <a:pt x="84" y="1597"/>
                    <a:pt x="85" y="1597"/>
                    <a:pt x="87" y="1597"/>
                  </a:cubicBezTo>
                  <a:cubicBezTo>
                    <a:pt x="246" y="1573"/>
                    <a:pt x="278" y="1496"/>
                    <a:pt x="374" y="1369"/>
                  </a:cubicBezTo>
                  <a:cubicBezTo>
                    <a:pt x="499" y="1199"/>
                    <a:pt x="624" y="1032"/>
                    <a:pt x="747" y="861"/>
                  </a:cubicBezTo>
                  <a:cubicBezTo>
                    <a:pt x="870" y="691"/>
                    <a:pt x="997" y="522"/>
                    <a:pt x="1115" y="350"/>
                  </a:cubicBezTo>
                  <a:cubicBezTo>
                    <a:pt x="1201" y="227"/>
                    <a:pt x="1253" y="168"/>
                    <a:pt x="1250" y="26"/>
                  </a:cubicBezTo>
                  <a:cubicBezTo>
                    <a:pt x="1250" y="8"/>
                    <a:pt x="1236"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86;p56">
              <a:extLst>
                <a:ext uri="{FF2B5EF4-FFF2-40B4-BE49-F238E27FC236}">
                  <a16:creationId xmlns:a16="http://schemas.microsoft.com/office/drawing/2014/main" id="{2E36BBA1-3A8F-994A-B459-63A6BAA888E6}"/>
                </a:ext>
              </a:extLst>
            </p:cNvPr>
            <p:cNvSpPr/>
            <p:nvPr/>
          </p:nvSpPr>
          <p:spPr>
            <a:xfrm>
              <a:off x="6031575" y="2819650"/>
              <a:ext cx="69300" cy="84575"/>
            </a:xfrm>
            <a:custGeom>
              <a:avLst/>
              <a:gdLst/>
              <a:ahLst/>
              <a:cxnLst/>
              <a:rect l="l" t="t" r="r" b="b"/>
              <a:pathLst>
                <a:path w="2772" h="3383" extrusionOk="0">
                  <a:moveTo>
                    <a:pt x="2016" y="1"/>
                  </a:moveTo>
                  <a:cubicBezTo>
                    <a:pt x="1887" y="1"/>
                    <a:pt x="1788" y="126"/>
                    <a:pt x="1718" y="238"/>
                  </a:cubicBezTo>
                  <a:cubicBezTo>
                    <a:pt x="1114" y="1190"/>
                    <a:pt x="557" y="2169"/>
                    <a:pt x="47" y="3176"/>
                  </a:cubicBezTo>
                  <a:cubicBezTo>
                    <a:pt x="25" y="3220"/>
                    <a:pt x="0" y="3272"/>
                    <a:pt x="20" y="3318"/>
                  </a:cubicBezTo>
                  <a:cubicBezTo>
                    <a:pt x="41" y="3367"/>
                    <a:pt x="93" y="3382"/>
                    <a:pt x="147" y="3382"/>
                  </a:cubicBezTo>
                  <a:cubicBezTo>
                    <a:pt x="176" y="3382"/>
                    <a:pt x="205" y="3378"/>
                    <a:pt x="231" y="3372"/>
                  </a:cubicBezTo>
                  <a:cubicBezTo>
                    <a:pt x="1056" y="3191"/>
                    <a:pt x="2177" y="3134"/>
                    <a:pt x="2766" y="2533"/>
                  </a:cubicBezTo>
                  <a:lnTo>
                    <a:pt x="2771" y="1934"/>
                  </a:lnTo>
                  <a:cubicBezTo>
                    <a:pt x="2710" y="1347"/>
                    <a:pt x="2548" y="775"/>
                    <a:pt x="2285" y="245"/>
                  </a:cubicBezTo>
                  <a:cubicBezTo>
                    <a:pt x="2234" y="137"/>
                    <a:pt x="2158" y="17"/>
                    <a:pt x="2037" y="2"/>
                  </a:cubicBezTo>
                  <a:cubicBezTo>
                    <a:pt x="2030" y="1"/>
                    <a:pt x="2023" y="1"/>
                    <a:pt x="20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87;p56">
              <a:extLst>
                <a:ext uri="{FF2B5EF4-FFF2-40B4-BE49-F238E27FC236}">
                  <a16:creationId xmlns:a16="http://schemas.microsoft.com/office/drawing/2014/main" id="{2B810CA3-2D8A-6145-A477-FEEB70B43974}"/>
                </a:ext>
              </a:extLst>
            </p:cNvPr>
            <p:cNvSpPr/>
            <p:nvPr/>
          </p:nvSpPr>
          <p:spPr>
            <a:xfrm>
              <a:off x="6533975" y="1869175"/>
              <a:ext cx="195100" cy="195175"/>
            </a:xfrm>
            <a:custGeom>
              <a:avLst/>
              <a:gdLst/>
              <a:ahLst/>
              <a:cxnLst/>
              <a:rect l="l" t="t" r="r" b="b"/>
              <a:pathLst>
                <a:path w="7804" h="7807" extrusionOk="0">
                  <a:moveTo>
                    <a:pt x="2136" y="1"/>
                  </a:moveTo>
                  <a:lnTo>
                    <a:pt x="0" y="3263"/>
                  </a:lnTo>
                  <a:cubicBezTo>
                    <a:pt x="1301" y="5317"/>
                    <a:pt x="3626" y="7090"/>
                    <a:pt x="6220" y="7777"/>
                  </a:cubicBezTo>
                  <a:lnTo>
                    <a:pt x="6252" y="7806"/>
                  </a:lnTo>
                  <a:lnTo>
                    <a:pt x="7804" y="5857"/>
                  </a:lnTo>
                  <a:cubicBezTo>
                    <a:pt x="6451" y="3589"/>
                    <a:pt x="4495" y="1569"/>
                    <a:pt x="2136"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88;p56">
              <a:extLst>
                <a:ext uri="{FF2B5EF4-FFF2-40B4-BE49-F238E27FC236}">
                  <a16:creationId xmlns:a16="http://schemas.microsoft.com/office/drawing/2014/main" id="{673441A0-88F7-E14A-941C-EDBF967E4648}"/>
                </a:ext>
              </a:extLst>
            </p:cNvPr>
            <p:cNvSpPr/>
            <p:nvPr/>
          </p:nvSpPr>
          <p:spPr>
            <a:xfrm>
              <a:off x="6487150" y="2041975"/>
              <a:ext cx="171050" cy="155425"/>
            </a:xfrm>
            <a:custGeom>
              <a:avLst/>
              <a:gdLst/>
              <a:ahLst/>
              <a:cxnLst/>
              <a:rect l="l" t="t" r="r" b="b"/>
              <a:pathLst>
                <a:path w="6842" h="6217" extrusionOk="0">
                  <a:moveTo>
                    <a:pt x="5224" y="1"/>
                  </a:moveTo>
                  <a:cubicBezTo>
                    <a:pt x="3464" y="1336"/>
                    <a:pt x="1488" y="3602"/>
                    <a:pt x="0" y="4918"/>
                  </a:cubicBezTo>
                  <a:cubicBezTo>
                    <a:pt x="273" y="5357"/>
                    <a:pt x="641" y="5777"/>
                    <a:pt x="916" y="6216"/>
                  </a:cubicBezTo>
                  <a:cubicBezTo>
                    <a:pt x="3393" y="5075"/>
                    <a:pt x="5285" y="4162"/>
                    <a:pt x="6842" y="3194"/>
                  </a:cubicBezTo>
                  <a:cubicBezTo>
                    <a:pt x="6805" y="1947"/>
                    <a:pt x="6110" y="917"/>
                    <a:pt x="522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89;p56">
              <a:extLst>
                <a:ext uri="{FF2B5EF4-FFF2-40B4-BE49-F238E27FC236}">
                  <a16:creationId xmlns:a16="http://schemas.microsoft.com/office/drawing/2014/main" id="{D2DF3394-74F3-F347-84D2-6433E37DB993}"/>
                </a:ext>
              </a:extLst>
            </p:cNvPr>
            <p:cNvSpPr/>
            <p:nvPr/>
          </p:nvSpPr>
          <p:spPr>
            <a:xfrm>
              <a:off x="6533900" y="1869125"/>
              <a:ext cx="212050" cy="252725"/>
            </a:xfrm>
            <a:custGeom>
              <a:avLst/>
              <a:gdLst/>
              <a:ahLst/>
              <a:cxnLst/>
              <a:rect l="l" t="t" r="r" b="b"/>
              <a:pathLst>
                <a:path w="8482" h="10109" extrusionOk="0">
                  <a:moveTo>
                    <a:pt x="2139" y="0"/>
                  </a:moveTo>
                  <a:lnTo>
                    <a:pt x="1" y="3262"/>
                  </a:lnTo>
                  <a:cubicBezTo>
                    <a:pt x="791" y="4512"/>
                    <a:pt x="1960" y="5656"/>
                    <a:pt x="3337" y="6515"/>
                  </a:cubicBezTo>
                  <a:cubicBezTo>
                    <a:pt x="3482" y="6606"/>
                    <a:pt x="3491" y="6809"/>
                    <a:pt x="3356" y="6912"/>
                  </a:cubicBezTo>
                  <a:lnTo>
                    <a:pt x="3352" y="6915"/>
                  </a:lnTo>
                  <a:cubicBezTo>
                    <a:pt x="4240" y="7831"/>
                    <a:pt x="4935" y="8861"/>
                    <a:pt x="4969" y="10108"/>
                  </a:cubicBezTo>
                  <a:cubicBezTo>
                    <a:pt x="6400" y="9217"/>
                    <a:pt x="7235" y="8658"/>
                    <a:pt x="8207" y="7538"/>
                  </a:cubicBezTo>
                  <a:cubicBezTo>
                    <a:pt x="8452" y="7256"/>
                    <a:pt x="8482" y="6844"/>
                    <a:pt x="8276" y="6532"/>
                  </a:cubicBezTo>
                  <a:cubicBezTo>
                    <a:pt x="8133" y="6323"/>
                    <a:pt x="7976" y="6085"/>
                    <a:pt x="7848" y="5896"/>
                  </a:cubicBezTo>
                  <a:lnTo>
                    <a:pt x="7848" y="5889"/>
                  </a:lnTo>
                  <a:lnTo>
                    <a:pt x="7844" y="5886"/>
                  </a:lnTo>
                  <a:cubicBezTo>
                    <a:pt x="7711" y="5690"/>
                    <a:pt x="7613" y="5545"/>
                    <a:pt x="7613" y="5545"/>
                  </a:cubicBezTo>
                  <a:cubicBezTo>
                    <a:pt x="7613" y="5545"/>
                    <a:pt x="7610" y="5543"/>
                    <a:pt x="7610" y="5543"/>
                  </a:cubicBezTo>
                  <a:cubicBezTo>
                    <a:pt x="6268" y="3402"/>
                    <a:pt x="4387" y="1497"/>
                    <a:pt x="2139"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90;p56">
              <a:extLst>
                <a:ext uri="{FF2B5EF4-FFF2-40B4-BE49-F238E27FC236}">
                  <a16:creationId xmlns:a16="http://schemas.microsoft.com/office/drawing/2014/main" id="{E7A99CF2-AA2B-DF41-BA80-D2C65BDFE53A}"/>
                </a:ext>
              </a:extLst>
            </p:cNvPr>
            <p:cNvSpPr/>
            <p:nvPr/>
          </p:nvSpPr>
          <p:spPr>
            <a:xfrm>
              <a:off x="6510825" y="1806100"/>
              <a:ext cx="152725" cy="197975"/>
            </a:xfrm>
            <a:custGeom>
              <a:avLst/>
              <a:gdLst/>
              <a:ahLst/>
              <a:cxnLst/>
              <a:rect l="l" t="t" r="r" b="b"/>
              <a:pathLst>
                <a:path w="6109" h="7919" extrusionOk="0">
                  <a:moveTo>
                    <a:pt x="777" y="0"/>
                  </a:moveTo>
                  <a:lnTo>
                    <a:pt x="777" y="0"/>
                  </a:lnTo>
                  <a:cubicBezTo>
                    <a:pt x="1" y="2627"/>
                    <a:pt x="131" y="5835"/>
                    <a:pt x="2058" y="7919"/>
                  </a:cubicBezTo>
                  <a:cubicBezTo>
                    <a:pt x="2802" y="7627"/>
                    <a:pt x="4358" y="6915"/>
                    <a:pt x="4726" y="6510"/>
                  </a:cubicBezTo>
                  <a:cubicBezTo>
                    <a:pt x="5620" y="5526"/>
                    <a:pt x="6108" y="4485"/>
                    <a:pt x="5274" y="3449"/>
                  </a:cubicBezTo>
                  <a:cubicBezTo>
                    <a:pt x="3928" y="1780"/>
                    <a:pt x="2468" y="390"/>
                    <a:pt x="77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91;p56">
              <a:extLst>
                <a:ext uri="{FF2B5EF4-FFF2-40B4-BE49-F238E27FC236}">
                  <a16:creationId xmlns:a16="http://schemas.microsoft.com/office/drawing/2014/main" id="{044625EB-4C40-C947-BB90-A2356711E020}"/>
                </a:ext>
              </a:extLst>
            </p:cNvPr>
            <p:cNvSpPr/>
            <p:nvPr/>
          </p:nvSpPr>
          <p:spPr>
            <a:xfrm>
              <a:off x="6384725" y="2109675"/>
              <a:ext cx="201250" cy="159025"/>
            </a:xfrm>
            <a:custGeom>
              <a:avLst/>
              <a:gdLst/>
              <a:ahLst/>
              <a:cxnLst/>
              <a:rect l="l" t="t" r="r" b="b"/>
              <a:pathLst>
                <a:path w="8050" h="6361" extrusionOk="0">
                  <a:moveTo>
                    <a:pt x="6366" y="0"/>
                  </a:moveTo>
                  <a:cubicBezTo>
                    <a:pt x="6366" y="0"/>
                    <a:pt x="4291" y="1080"/>
                    <a:pt x="3366" y="2018"/>
                  </a:cubicBezTo>
                  <a:cubicBezTo>
                    <a:pt x="3366" y="2018"/>
                    <a:pt x="2889" y="1302"/>
                    <a:pt x="2222" y="1302"/>
                  </a:cubicBezTo>
                  <a:cubicBezTo>
                    <a:pt x="2127" y="1302"/>
                    <a:pt x="2027" y="1317"/>
                    <a:pt x="1925" y="1351"/>
                  </a:cubicBezTo>
                  <a:cubicBezTo>
                    <a:pt x="1108" y="1618"/>
                    <a:pt x="182" y="1719"/>
                    <a:pt x="109" y="2205"/>
                  </a:cubicBezTo>
                  <a:cubicBezTo>
                    <a:pt x="60" y="2538"/>
                    <a:pt x="254" y="2596"/>
                    <a:pt x="481" y="2596"/>
                  </a:cubicBezTo>
                  <a:cubicBezTo>
                    <a:pt x="587" y="2596"/>
                    <a:pt x="699" y="2583"/>
                    <a:pt x="798" y="2580"/>
                  </a:cubicBezTo>
                  <a:cubicBezTo>
                    <a:pt x="1007" y="2574"/>
                    <a:pt x="1417" y="2468"/>
                    <a:pt x="1651" y="2468"/>
                  </a:cubicBezTo>
                  <a:cubicBezTo>
                    <a:pt x="1767" y="2468"/>
                    <a:pt x="1840" y="2494"/>
                    <a:pt x="1824" y="2570"/>
                  </a:cubicBezTo>
                  <a:cubicBezTo>
                    <a:pt x="1778" y="2799"/>
                    <a:pt x="376" y="3022"/>
                    <a:pt x="222" y="3324"/>
                  </a:cubicBezTo>
                  <a:cubicBezTo>
                    <a:pt x="64" y="3626"/>
                    <a:pt x="1" y="3948"/>
                    <a:pt x="406" y="3957"/>
                  </a:cubicBezTo>
                  <a:cubicBezTo>
                    <a:pt x="409" y="3957"/>
                    <a:pt x="412" y="3957"/>
                    <a:pt x="415" y="3957"/>
                  </a:cubicBezTo>
                  <a:cubicBezTo>
                    <a:pt x="797" y="3957"/>
                    <a:pt x="1609" y="3537"/>
                    <a:pt x="1873" y="3537"/>
                  </a:cubicBezTo>
                  <a:cubicBezTo>
                    <a:pt x="1890" y="3537"/>
                    <a:pt x="1905" y="3539"/>
                    <a:pt x="1918" y="3543"/>
                  </a:cubicBezTo>
                  <a:cubicBezTo>
                    <a:pt x="2119" y="3606"/>
                    <a:pt x="1910" y="3827"/>
                    <a:pt x="1662" y="3874"/>
                  </a:cubicBezTo>
                  <a:cubicBezTo>
                    <a:pt x="1414" y="3918"/>
                    <a:pt x="185" y="4343"/>
                    <a:pt x="258" y="4691"/>
                  </a:cubicBezTo>
                  <a:cubicBezTo>
                    <a:pt x="324" y="5001"/>
                    <a:pt x="426" y="5223"/>
                    <a:pt x="724" y="5223"/>
                  </a:cubicBezTo>
                  <a:cubicBezTo>
                    <a:pt x="762" y="5223"/>
                    <a:pt x="803" y="5219"/>
                    <a:pt x="847" y="5212"/>
                  </a:cubicBezTo>
                  <a:cubicBezTo>
                    <a:pt x="1217" y="5152"/>
                    <a:pt x="2027" y="4691"/>
                    <a:pt x="2290" y="4691"/>
                  </a:cubicBezTo>
                  <a:cubicBezTo>
                    <a:pt x="2307" y="4691"/>
                    <a:pt x="2321" y="4693"/>
                    <a:pt x="2333" y="4696"/>
                  </a:cubicBezTo>
                  <a:cubicBezTo>
                    <a:pt x="2534" y="4760"/>
                    <a:pt x="2112" y="4964"/>
                    <a:pt x="1790" y="5138"/>
                  </a:cubicBezTo>
                  <a:cubicBezTo>
                    <a:pt x="1471" y="5312"/>
                    <a:pt x="683" y="5681"/>
                    <a:pt x="784" y="6009"/>
                  </a:cubicBezTo>
                  <a:cubicBezTo>
                    <a:pt x="844" y="6208"/>
                    <a:pt x="1017" y="6360"/>
                    <a:pt x="1292" y="6360"/>
                  </a:cubicBezTo>
                  <a:cubicBezTo>
                    <a:pt x="1476" y="6360"/>
                    <a:pt x="1705" y="6293"/>
                    <a:pt x="1977" y="6127"/>
                  </a:cubicBezTo>
                  <a:cubicBezTo>
                    <a:pt x="2654" y="5715"/>
                    <a:pt x="3543" y="5199"/>
                    <a:pt x="3543" y="5199"/>
                  </a:cubicBezTo>
                  <a:cubicBezTo>
                    <a:pt x="3543" y="5199"/>
                    <a:pt x="3549" y="5204"/>
                    <a:pt x="3559" y="5213"/>
                  </a:cubicBezTo>
                  <a:lnTo>
                    <a:pt x="3559" y="5213"/>
                  </a:lnTo>
                  <a:lnTo>
                    <a:pt x="3553" y="5217"/>
                  </a:lnTo>
                  <a:cubicBezTo>
                    <a:pt x="3408" y="5489"/>
                    <a:pt x="3258" y="5769"/>
                    <a:pt x="3246" y="6078"/>
                  </a:cubicBezTo>
                  <a:cubicBezTo>
                    <a:pt x="3243" y="6105"/>
                    <a:pt x="3248" y="6132"/>
                    <a:pt x="3258" y="6159"/>
                  </a:cubicBezTo>
                  <a:cubicBezTo>
                    <a:pt x="3273" y="6181"/>
                    <a:pt x="3297" y="6198"/>
                    <a:pt x="3322" y="6208"/>
                  </a:cubicBezTo>
                  <a:cubicBezTo>
                    <a:pt x="3361" y="6223"/>
                    <a:pt x="3402" y="6230"/>
                    <a:pt x="3442" y="6230"/>
                  </a:cubicBezTo>
                  <a:cubicBezTo>
                    <a:pt x="3497" y="6230"/>
                    <a:pt x="3552" y="6217"/>
                    <a:pt x="3602" y="6191"/>
                  </a:cubicBezTo>
                  <a:cubicBezTo>
                    <a:pt x="3688" y="6147"/>
                    <a:pt x="3764" y="6088"/>
                    <a:pt x="3827" y="6017"/>
                  </a:cubicBezTo>
                  <a:cubicBezTo>
                    <a:pt x="4158" y="5673"/>
                    <a:pt x="4255" y="5298"/>
                    <a:pt x="4370" y="4872"/>
                  </a:cubicBezTo>
                  <a:lnTo>
                    <a:pt x="4370" y="4872"/>
                  </a:lnTo>
                  <a:cubicBezTo>
                    <a:pt x="4391" y="4825"/>
                    <a:pt x="4410" y="4778"/>
                    <a:pt x="4424" y="4731"/>
                  </a:cubicBezTo>
                  <a:lnTo>
                    <a:pt x="4424" y="4728"/>
                  </a:lnTo>
                  <a:lnTo>
                    <a:pt x="4406" y="4738"/>
                  </a:lnTo>
                  <a:lnTo>
                    <a:pt x="4406" y="4738"/>
                  </a:lnTo>
                  <a:cubicBezTo>
                    <a:pt x="4466" y="4527"/>
                    <a:pt x="4478" y="4306"/>
                    <a:pt x="4446" y="4090"/>
                  </a:cubicBezTo>
                  <a:cubicBezTo>
                    <a:pt x="4431" y="3992"/>
                    <a:pt x="4404" y="3962"/>
                    <a:pt x="4480" y="3879"/>
                  </a:cubicBezTo>
                  <a:cubicBezTo>
                    <a:pt x="4574" y="3776"/>
                    <a:pt x="7875" y="2104"/>
                    <a:pt x="8049" y="2067"/>
                  </a:cubicBezTo>
                  <a:cubicBezTo>
                    <a:pt x="8049" y="2067"/>
                    <a:pt x="7330" y="668"/>
                    <a:pt x="6366"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92;p56">
              <a:extLst>
                <a:ext uri="{FF2B5EF4-FFF2-40B4-BE49-F238E27FC236}">
                  <a16:creationId xmlns:a16="http://schemas.microsoft.com/office/drawing/2014/main" id="{2AFA8E39-8DE8-1E45-8452-FBFA18CF624F}"/>
                </a:ext>
              </a:extLst>
            </p:cNvPr>
            <p:cNvSpPr/>
            <p:nvPr/>
          </p:nvSpPr>
          <p:spPr>
            <a:xfrm>
              <a:off x="5809175" y="2189200"/>
              <a:ext cx="253025" cy="157400"/>
            </a:xfrm>
            <a:custGeom>
              <a:avLst/>
              <a:gdLst/>
              <a:ahLst/>
              <a:cxnLst/>
              <a:rect l="l" t="t" r="r" b="b"/>
              <a:pathLst>
                <a:path w="10121" h="6296" extrusionOk="0">
                  <a:moveTo>
                    <a:pt x="8930" y="1"/>
                  </a:moveTo>
                  <a:cubicBezTo>
                    <a:pt x="8771" y="101"/>
                    <a:pt x="4717" y="1692"/>
                    <a:pt x="4555" y="1692"/>
                  </a:cubicBezTo>
                  <a:cubicBezTo>
                    <a:pt x="4554" y="1692"/>
                    <a:pt x="4554" y="1692"/>
                    <a:pt x="4554" y="1692"/>
                  </a:cubicBezTo>
                  <a:cubicBezTo>
                    <a:pt x="4433" y="1685"/>
                    <a:pt x="4431" y="1640"/>
                    <a:pt x="4370" y="1559"/>
                  </a:cubicBezTo>
                  <a:cubicBezTo>
                    <a:pt x="4234" y="1372"/>
                    <a:pt x="4059" y="1214"/>
                    <a:pt x="3858" y="1099"/>
                  </a:cubicBezTo>
                  <a:lnTo>
                    <a:pt x="3858" y="1099"/>
                  </a:lnTo>
                  <a:lnTo>
                    <a:pt x="3879" y="1093"/>
                  </a:lnTo>
                  <a:lnTo>
                    <a:pt x="3876" y="1091"/>
                  </a:lnTo>
                  <a:cubicBezTo>
                    <a:pt x="3829" y="1065"/>
                    <a:pt x="3779" y="1043"/>
                    <a:pt x="3727" y="1023"/>
                  </a:cubicBezTo>
                  <a:lnTo>
                    <a:pt x="3727" y="1023"/>
                  </a:lnTo>
                  <a:cubicBezTo>
                    <a:pt x="3322" y="789"/>
                    <a:pt x="2968" y="581"/>
                    <a:pt x="2465" y="568"/>
                  </a:cubicBezTo>
                  <a:cubicBezTo>
                    <a:pt x="2446" y="566"/>
                    <a:pt x="2427" y="566"/>
                    <a:pt x="2408" y="566"/>
                  </a:cubicBezTo>
                  <a:cubicBezTo>
                    <a:pt x="2326" y="566"/>
                    <a:pt x="2243" y="579"/>
                    <a:pt x="2163" y="605"/>
                  </a:cubicBezTo>
                  <a:cubicBezTo>
                    <a:pt x="2065" y="636"/>
                    <a:pt x="1984" y="705"/>
                    <a:pt x="1940" y="801"/>
                  </a:cubicBezTo>
                  <a:cubicBezTo>
                    <a:pt x="1927" y="825"/>
                    <a:pt x="1922" y="857"/>
                    <a:pt x="1930" y="887"/>
                  </a:cubicBezTo>
                  <a:cubicBezTo>
                    <a:pt x="1940" y="914"/>
                    <a:pt x="1957" y="936"/>
                    <a:pt x="1979" y="956"/>
                  </a:cubicBezTo>
                  <a:cubicBezTo>
                    <a:pt x="2219" y="1176"/>
                    <a:pt x="2541" y="1280"/>
                    <a:pt x="2855" y="1375"/>
                  </a:cubicBezTo>
                  <a:lnTo>
                    <a:pt x="2862" y="1373"/>
                  </a:lnTo>
                  <a:lnTo>
                    <a:pt x="2862" y="1373"/>
                  </a:lnTo>
                  <a:cubicBezTo>
                    <a:pt x="2861" y="1386"/>
                    <a:pt x="2860" y="1392"/>
                    <a:pt x="2860" y="1392"/>
                  </a:cubicBezTo>
                  <a:cubicBezTo>
                    <a:pt x="2860" y="1392"/>
                    <a:pt x="1805" y="1667"/>
                    <a:pt x="985" y="1864"/>
                  </a:cubicBezTo>
                  <a:cubicBezTo>
                    <a:pt x="162" y="2058"/>
                    <a:pt x="0" y="2517"/>
                    <a:pt x="170" y="2841"/>
                  </a:cubicBezTo>
                  <a:cubicBezTo>
                    <a:pt x="226" y="2946"/>
                    <a:pt x="355" y="2984"/>
                    <a:pt x="517" y="2984"/>
                  </a:cubicBezTo>
                  <a:cubicBezTo>
                    <a:pt x="855" y="2984"/>
                    <a:pt x="1333" y="2819"/>
                    <a:pt x="1584" y="2747"/>
                  </a:cubicBezTo>
                  <a:cubicBezTo>
                    <a:pt x="1827" y="2677"/>
                    <a:pt x="2114" y="2582"/>
                    <a:pt x="2252" y="2582"/>
                  </a:cubicBezTo>
                  <a:cubicBezTo>
                    <a:pt x="2325" y="2582"/>
                    <a:pt x="2356" y="2608"/>
                    <a:pt x="2320" y="2676"/>
                  </a:cubicBezTo>
                  <a:cubicBezTo>
                    <a:pt x="2214" y="2873"/>
                    <a:pt x="1159" y="3150"/>
                    <a:pt x="813" y="3395"/>
                  </a:cubicBezTo>
                  <a:cubicBezTo>
                    <a:pt x="467" y="3641"/>
                    <a:pt x="555" y="3909"/>
                    <a:pt x="759" y="4225"/>
                  </a:cubicBezTo>
                  <a:cubicBezTo>
                    <a:pt x="801" y="4291"/>
                    <a:pt x="886" y="4317"/>
                    <a:pt x="998" y="4317"/>
                  </a:cubicBezTo>
                  <a:cubicBezTo>
                    <a:pt x="1430" y="4317"/>
                    <a:pt x="2252" y="3915"/>
                    <a:pt x="2428" y="3796"/>
                  </a:cubicBezTo>
                  <a:cubicBezTo>
                    <a:pt x="2529" y="3728"/>
                    <a:pt x="2650" y="3693"/>
                    <a:pt x="2743" y="3693"/>
                  </a:cubicBezTo>
                  <a:cubicBezTo>
                    <a:pt x="2856" y="3693"/>
                    <a:pt x="2928" y="3745"/>
                    <a:pt x="2870" y="3855"/>
                  </a:cubicBezTo>
                  <a:cubicBezTo>
                    <a:pt x="2764" y="4053"/>
                    <a:pt x="1716" y="4363"/>
                    <a:pt x="1417" y="4669"/>
                  </a:cubicBezTo>
                  <a:cubicBezTo>
                    <a:pt x="1120" y="4976"/>
                    <a:pt x="1407" y="5170"/>
                    <a:pt x="1751" y="5283"/>
                  </a:cubicBezTo>
                  <a:cubicBezTo>
                    <a:pt x="1771" y="5290"/>
                    <a:pt x="1795" y="5293"/>
                    <a:pt x="1822" y="5293"/>
                  </a:cubicBezTo>
                  <a:cubicBezTo>
                    <a:pt x="2207" y="5293"/>
                    <a:pt x="3166" y="4640"/>
                    <a:pt x="3465" y="4640"/>
                  </a:cubicBezTo>
                  <a:cubicBezTo>
                    <a:pt x="3490" y="4640"/>
                    <a:pt x="3510" y="4645"/>
                    <a:pt x="3525" y="4655"/>
                  </a:cubicBezTo>
                  <a:cubicBezTo>
                    <a:pt x="3731" y="4795"/>
                    <a:pt x="2985" y="5190"/>
                    <a:pt x="2742" y="5413"/>
                  </a:cubicBezTo>
                  <a:cubicBezTo>
                    <a:pt x="2499" y="5639"/>
                    <a:pt x="2084" y="5899"/>
                    <a:pt x="2502" y="6211"/>
                  </a:cubicBezTo>
                  <a:cubicBezTo>
                    <a:pt x="2581" y="6270"/>
                    <a:pt x="2673" y="6296"/>
                    <a:pt x="2776" y="6296"/>
                  </a:cubicBezTo>
                  <a:cubicBezTo>
                    <a:pt x="3216" y="6296"/>
                    <a:pt x="3850" y="5830"/>
                    <a:pt x="4512" y="5502"/>
                  </a:cubicBezTo>
                  <a:cubicBezTo>
                    <a:pt x="5327" y="5094"/>
                    <a:pt x="5101" y="3923"/>
                    <a:pt x="5101" y="3923"/>
                  </a:cubicBezTo>
                  <a:lnTo>
                    <a:pt x="5101" y="3923"/>
                  </a:lnTo>
                  <a:cubicBezTo>
                    <a:pt x="5110" y="3923"/>
                    <a:pt x="5118" y="3923"/>
                    <a:pt x="5127" y="3923"/>
                  </a:cubicBezTo>
                  <a:cubicBezTo>
                    <a:pt x="6541" y="3923"/>
                    <a:pt x="9893" y="2720"/>
                    <a:pt x="9893" y="2720"/>
                  </a:cubicBezTo>
                  <a:cubicBezTo>
                    <a:pt x="10121" y="1498"/>
                    <a:pt x="8930" y="1"/>
                    <a:pt x="893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982;p48">
            <a:extLst>
              <a:ext uri="{FF2B5EF4-FFF2-40B4-BE49-F238E27FC236}">
                <a16:creationId xmlns:a16="http://schemas.microsoft.com/office/drawing/2014/main" id="{CACC7011-2905-CA4B-821E-5AC773B139BA}"/>
              </a:ext>
            </a:extLst>
          </p:cNvPr>
          <p:cNvSpPr txBox="1">
            <a:spLocks noGrp="1"/>
          </p:cNvSpPr>
          <p:nvPr>
            <p:ph type="title"/>
          </p:nvPr>
        </p:nvSpPr>
        <p:spPr>
          <a:xfrm>
            <a:off x="623350" y="388999"/>
            <a:ext cx="2041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Appendix</a:t>
            </a:r>
            <a:r>
              <a:rPr lang="zh-CN" altLang="en-US" dirty="0"/>
              <a:t> </a:t>
            </a:r>
            <a:r>
              <a:rPr lang="en-US" altLang="zh-CN" dirty="0"/>
              <a:t>2</a:t>
            </a:r>
            <a:br>
              <a:rPr lang="en-US" altLang="zh-CN" dirty="0"/>
            </a:br>
            <a:endParaRPr dirty="0"/>
          </a:p>
        </p:txBody>
      </p:sp>
      <p:pic>
        <p:nvPicPr>
          <p:cNvPr id="5" name="Picture 4" descr="Chart, scatter chart&#10;&#10;Description automatically generated">
            <a:extLst>
              <a:ext uri="{FF2B5EF4-FFF2-40B4-BE49-F238E27FC236}">
                <a16:creationId xmlns:a16="http://schemas.microsoft.com/office/drawing/2014/main" id="{2451B2D8-AEA6-0C41-B61D-A1D50A1A28C4}"/>
              </a:ext>
            </a:extLst>
          </p:cNvPr>
          <p:cNvPicPr>
            <a:picLocks noChangeAspect="1"/>
          </p:cNvPicPr>
          <p:nvPr/>
        </p:nvPicPr>
        <p:blipFill>
          <a:blip r:embed="rId3"/>
          <a:stretch>
            <a:fillRect/>
          </a:stretch>
        </p:blipFill>
        <p:spPr>
          <a:xfrm>
            <a:off x="3611690" y="624672"/>
            <a:ext cx="5240485" cy="4192388"/>
          </a:xfrm>
          <a:prstGeom prst="rect">
            <a:avLst/>
          </a:prstGeom>
        </p:spPr>
      </p:pic>
    </p:spTree>
    <p:extLst>
      <p:ext uri="{BB962C8B-B14F-4D97-AF65-F5344CB8AC3E}">
        <p14:creationId xmlns:p14="http://schemas.microsoft.com/office/powerpoint/2010/main" val="166431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p:nvPr/>
        </p:nvSpPr>
        <p:spPr>
          <a:xfrm>
            <a:off x="2349900" y="349000"/>
            <a:ext cx="5619475" cy="1506525"/>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38100" cap="flat" cmpd="sng">
            <a:solidFill>
              <a:schemeClr val="lt1"/>
            </a:solidFill>
            <a:prstDash val="dash"/>
            <a:round/>
            <a:headEnd type="none" w="med" len="med"/>
            <a:tailEnd type="oval" w="med" len="med"/>
          </a:ln>
        </p:spPr>
      </p:sp>
      <p:sp>
        <p:nvSpPr>
          <p:cNvPr id="562" name="Google Shape;562;p40"/>
          <p:cNvSpPr txBox="1">
            <a:spLocks noGrp="1"/>
          </p:cNvSpPr>
          <p:nvPr>
            <p:ph type="title"/>
          </p:nvPr>
        </p:nvSpPr>
        <p:spPr>
          <a:xfrm>
            <a:off x="4235362" y="994612"/>
            <a:ext cx="3473100" cy="3019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Questions</a:t>
            </a:r>
            <a:endParaRPr dirty="0"/>
          </a:p>
        </p:txBody>
      </p:sp>
      <p:grpSp>
        <p:nvGrpSpPr>
          <p:cNvPr id="563" name="Google Shape;563;p40"/>
          <p:cNvGrpSpPr/>
          <p:nvPr/>
        </p:nvGrpSpPr>
        <p:grpSpPr>
          <a:xfrm>
            <a:off x="934904" y="802982"/>
            <a:ext cx="3208563" cy="4297480"/>
            <a:chOff x="3672325" y="1769075"/>
            <a:chExt cx="897450" cy="1202025"/>
          </a:xfrm>
        </p:grpSpPr>
        <p:sp>
          <p:nvSpPr>
            <p:cNvPr id="564" name="Google Shape;564;p40"/>
            <p:cNvSpPr/>
            <p:nvPr/>
          </p:nvSpPr>
          <p:spPr>
            <a:xfrm>
              <a:off x="3760075" y="2590225"/>
              <a:ext cx="231700" cy="208875"/>
            </a:xfrm>
            <a:custGeom>
              <a:avLst/>
              <a:gdLst/>
              <a:ahLst/>
              <a:cxnLst/>
              <a:rect l="l" t="t" r="r" b="b"/>
              <a:pathLst>
                <a:path w="9268" h="8355" extrusionOk="0">
                  <a:moveTo>
                    <a:pt x="1213" y="1"/>
                  </a:moveTo>
                  <a:lnTo>
                    <a:pt x="1" y="713"/>
                  </a:lnTo>
                  <a:lnTo>
                    <a:pt x="30" y="1481"/>
                  </a:lnTo>
                  <a:cubicBezTo>
                    <a:pt x="30" y="1481"/>
                    <a:pt x="1452" y="4029"/>
                    <a:pt x="2546" y="5301"/>
                  </a:cubicBezTo>
                  <a:cubicBezTo>
                    <a:pt x="3641" y="6572"/>
                    <a:pt x="4945" y="8231"/>
                    <a:pt x="6187" y="8349"/>
                  </a:cubicBezTo>
                  <a:cubicBezTo>
                    <a:pt x="6224" y="8353"/>
                    <a:pt x="6261" y="8354"/>
                    <a:pt x="6299" y="8354"/>
                  </a:cubicBezTo>
                  <a:cubicBezTo>
                    <a:pt x="7539" y="8354"/>
                    <a:pt x="9267" y="6545"/>
                    <a:pt x="9267" y="6545"/>
                  </a:cubicBezTo>
                  <a:lnTo>
                    <a:pt x="6631" y="4324"/>
                  </a:lnTo>
                  <a:lnTo>
                    <a:pt x="6010" y="3406"/>
                  </a:lnTo>
                  <a:cubicBezTo>
                    <a:pt x="6010" y="3406"/>
                    <a:pt x="5389" y="2311"/>
                    <a:pt x="4144" y="1393"/>
                  </a:cubicBezTo>
                  <a:cubicBezTo>
                    <a:pt x="2902" y="475"/>
                    <a:pt x="1213" y="1"/>
                    <a:pt x="1213" y="1"/>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4283000" y="2565450"/>
              <a:ext cx="37750" cy="28925"/>
            </a:xfrm>
            <a:custGeom>
              <a:avLst/>
              <a:gdLst/>
              <a:ahLst/>
              <a:cxnLst/>
              <a:rect l="l" t="t" r="r" b="b"/>
              <a:pathLst>
                <a:path w="1510" h="1157" extrusionOk="0">
                  <a:moveTo>
                    <a:pt x="1227" y="0"/>
                  </a:moveTo>
                  <a:cubicBezTo>
                    <a:pt x="1227" y="0"/>
                    <a:pt x="813" y="133"/>
                    <a:pt x="503" y="133"/>
                  </a:cubicBezTo>
                  <a:cubicBezTo>
                    <a:pt x="191" y="133"/>
                    <a:pt x="0" y="636"/>
                    <a:pt x="265" y="962"/>
                  </a:cubicBezTo>
                  <a:cubicBezTo>
                    <a:pt x="387" y="1110"/>
                    <a:pt x="614" y="1157"/>
                    <a:pt x="834" y="1157"/>
                  </a:cubicBezTo>
                  <a:cubicBezTo>
                    <a:pt x="1096" y="1157"/>
                    <a:pt x="1349" y="1091"/>
                    <a:pt x="1407" y="1051"/>
                  </a:cubicBezTo>
                  <a:cubicBezTo>
                    <a:pt x="1510" y="977"/>
                    <a:pt x="1227" y="0"/>
                    <a:pt x="1227" y="0"/>
                  </a:cubicBezTo>
                  <a:close/>
                </a:path>
              </a:pathLst>
            </a:custGeom>
            <a:solidFill>
              <a:srgbClr val="DDCE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4288500" y="2548450"/>
              <a:ext cx="69250" cy="75400"/>
            </a:xfrm>
            <a:custGeom>
              <a:avLst/>
              <a:gdLst/>
              <a:ahLst/>
              <a:cxnLst/>
              <a:rect l="l" t="t" r="r" b="b"/>
              <a:pathLst>
                <a:path w="2770" h="3016" extrusionOk="0">
                  <a:moveTo>
                    <a:pt x="2561" y="0"/>
                  </a:moveTo>
                  <a:lnTo>
                    <a:pt x="1881" y="148"/>
                  </a:lnTo>
                  <a:lnTo>
                    <a:pt x="1407" y="1598"/>
                  </a:lnTo>
                  <a:cubicBezTo>
                    <a:pt x="1407" y="1598"/>
                    <a:pt x="786" y="1849"/>
                    <a:pt x="519" y="1878"/>
                  </a:cubicBezTo>
                  <a:cubicBezTo>
                    <a:pt x="254" y="1908"/>
                    <a:pt x="1" y="2664"/>
                    <a:pt x="728" y="2931"/>
                  </a:cubicBezTo>
                  <a:cubicBezTo>
                    <a:pt x="894" y="2992"/>
                    <a:pt x="1060" y="3016"/>
                    <a:pt x="1216" y="3016"/>
                  </a:cubicBezTo>
                  <a:cubicBezTo>
                    <a:pt x="1741" y="3016"/>
                    <a:pt x="2163" y="2752"/>
                    <a:pt x="2163" y="2752"/>
                  </a:cubicBezTo>
                  <a:cubicBezTo>
                    <a:pt x="2163" y="2752"/>
                    <a:pt x="2770" y="1836"/>
                    <a:pt x="2770" y="1790"/>
                  </a:cubicBezTo>
                  <a:cubicBezTo>
                    <a:pt x="2770" y="1746"/>
                    <a:pt x="2561" y="0"/>
                    <a:pt x="2561"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4335875" y="2069175"/>
              <a:ext cx="233900" cy="396025"/>
            </a:xfrm>
            <a:custGeom>
              <a:avLst/>
              <a:gdLst/>
              <a:ahLst/>
              <a:cxnLst/>
              <a:rect l="l" t="t" r="r" b="b"/>
              <a:pathLst>
                <a:path w="9356" h="15841" extrusionOk="0">
                  <a:moveTo>
                    <a:pt x="5627" y="0"/>
                  </a:moveTo>
                  <a:lnTo>
                    <a:pt x="2252" y="180"/>
                  </a:lnTo>
                  <a:lnTo>
                    <a:pt x="1" y="2310"/>
                  </a:lnTo>
                  <a:lnTo>
                    <a:pt x="104" y="3184"/>
                  </a:lnTo>
                  <a:cubicBezTo>
                    <a:pt x="104" y="3184"/>
                    <a:pt x="2502" y="9178"/>
                    <a:pt x="593" y="14687"/>
                  </a:cubicBezTo>
                  <a:lnTo>
                    <a:pt x="1169" y="15664"/>
                  </a:lnTo>
                  <a:lnTo>
                    <a:pt x="3391" y="15840"/>
                  </a:lnTo>
                  <a:cubicBezTo>
                    <a:pt x="3391" y="15840"/>
                    <a:pt x="9356" y="9770"/>
                    <a:pt x="5627"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342875" y="1950050"/>
              <a:ext cx="161050" cy="168425"/>
            </a:xfrm>
            <a:custGeom>
              <a:avLst/>
              <a:gdLst/>
              <a:ahLst/>
              <a:cxnLst/>
              <a:rect l="l" t="t" r="r" b="b"/>
              <a:pathLst>
                <a:path w="6442" h="6737" extrusionOk="0">
                  <a:moveTo>
                    <a:pt x="3508" y="1"/>
                  </a:moveTo>
                  <a:cubicBezTo>
                    <a:pt x="3508" y="1"/>
                    <a:pt x="1" y="5197"/>
                    <a:pt x="1" y="5330"/>
                  </a:cubicBezTo>
                  <a:cubicBezTo>
                    <a:pt x="1" y="5462"/>
                    <a:pt x="47" y="6705"/>
                    <a:pt x="47" y="6705"/>
                  </a:cubicBezTo>
                  <a:cubicBezTo>
                    <a:pt x="47" y="6705"/>
                    <a:pt x="284" y="6736"/>
                    <a:pt x="669" y="6736"/>
                  </a:cubicBezTo>
                  <a:cubicBezTo>
                    <a:pt x="1406" y="6736"/>
                    <a:pt x="2687" y="6621"/>
                    <a:pt x="3911" y="5951"/>
                  </a:cubicBezTo>
                  <a:cubicBezTo>
                    <a:pt x="5774" y="4930"/>
                    <a:pt x="6442" y="3820"/>
                    <a:pt x="6395" y="3464"/>
                  </a:cubicBezTo>
                  <a:cubicBezTo>
                    <a:pt x="6349" y="3111"/>
                    <a:pt x="4974" y="357"/>
                    <a:pt x="350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4336250" y="1973375"/>
              <a:ext cx="166575" cy="143200"/>
            </a:xfrm>
            <a:custGeom>
              <a:avLst/>
              <a:gdLst/>
              <a:ahLst/>
              <a:cxnLst/>
              <a:rect l="l" t="t" r="r" b="b"/>
              <a:pathLst>
                <a:path w="6663" h="5728" extrusionOk="0">
                  <a:moveTo>
                    <a:pt x="5641" y="1"/>
                  </a:moveTo>
                  <a:cubicBezTo>
                    <a:pt x="5641" y="1"/>
                    <a:pt x="3243" y="2352"/>
                    <a:pt x="2087" y="2931"/>
                  </a:cubicBezTo>
                  <a:cubicBezTo>
                    <a:pt x="933" y="3508"/>
                    <a:pt x="133" y="4974"/>
                    <a:pt x="133" y="4974"/>
                  </a:cubicBezTo>
                  <a:lnTo>
                    <a:pt x="1" y="5727"/>
                  </a:lnTo>
                  <a:cubicBezTo>
                    <a:pt x="1" y="5727"/>
                    <a:pt x="4620" y="4974"/>
                    <a:pt x="6663" y="1955"/>
                  </a:cubicBezTo>
                  <a:lnTo>
                    <a:pt x="6262" y="710"/>
                  </a:lnTo>
                  <a:lnTo>
                    <a:pt x="5641"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4328450" y="1983325"/>
              <a:ext cx="173275" cy="127725"/>
            </a:xfrm>
            <a:custGeom>
              <a:avLst/>
              <a:gdLst/>
              <a:ahLst/>
              <a:cxnLst/>
              <a:rect l="l" t="t" r="r" b="b"/>
              <a:pathLst>
                <a:path w="6931" h="5109" extrusionOk="0">
                  <a:moveTo>
                    <a:pt x="6530" y="0"/>
                  </a:moveTo>
                  <a:cubicBezTo>
                    <a:pt x="4265" y="2710"/>
                    <a:pt x="48" y="4576"/>
                    <a:pt x="48" y="4576"/>
                  </a:cubicBezTo>
                  <a:lnTo>
                    <a:pt x="1" y="5108"/>
                  </a:lnTo>
                  <a:cubicBezTo>
                    <a:pt x="4532" y="3908"/>
                    <a:pt x="6930" y="665"/>
                    <a:pt x="6930" y="665"/>
                  </a:cubicBezTo>
                  <a:lnTo>
                    <a:pt x="6886" y="400"/>
                  </a:lnTo>
                  <a:lnTo>
                    <a:pt x="653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694175" y="2525650"/>
              <a:ext cx="104400" cy="109050"/>
            </a:xfrm>
            <a:custGeom>
              <a:avLst/>
              <a:gdLst/>
              <a:ahLst/>
              <a:cxnLst/>
              <a:rect l="l" t="t" r="r" b="b"/>
              <a:pathLst>
                <a:path w="4176" h="4362" extrusionOk="0">
                  <a:moveTo>
                    <a:pt x="1127" y="0"/>
                  </a:moveTo>
                  <a:cubicBezTo>
                    <a:pt x="909" y="0"/>
                    <a:pt x="712" y="7"/>
                    <a:pt x="712" y="7"/>
                  </a:cubicBezTo>
                  <a:lnTo>
                    <a:pt x="91" y="718"/>
                  </a:lnTo>
                  <a:lnTo>
                    <a:pt x="1" y="2437"/>
                  </a:lnTo>
                  <a:lnTo>
                    <a:pt x="1304" y="2761"/>
                  </a:lnTo>
                  <a:lnTo>
                    <a:pt x="1601" y="2554"/>
                  </a:lnTo>
                  <a:lnTo>
                    <a:pt x="2755" y="4361"/>
                  </a:lnTo>
                  <a:cubicBezTo>
                    <a:pt x="2755" y="4361"/>
                    <a:pt x="3022" y="3473"/>
                    <a:pt x="4176" y="2613"/>
                  </a:cubicBezTo>
                  <a:cubicBezTo>
                    <a:pt x="4176" y="2613"/>
                    <a:pt x="3287" y="2260"/>
                    <a:pt x="2637" y="1371"/>
                  </a:cubicBezTo>
                  <a:cubicBezTo>
                    <a:pt x="1984" y="483"/>
                    <a:pt x="1807" y="97"/>
                    <a:pt x="1689" y="38"/>
                  </a:cubicBezTo>
                  <a:cubicBezTo>
                    <a:pt x="1628" y="8"/>
                    <a:pt x="1365" y="0"/>
                    <a:pt x="1127"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672325" y="2506250"/>
              <a:ext cx="81650" cy="166000"/>
            </a:xfrm>
            <a:custGeom>
              <a:avLst/>
              <a:gdLst/>
              <a:ahLst/>
              <a:cxnLst/>
              <a:rect l="l" t="t" r="r" b="b"/>
              <a:pathLst>
                <a:path w="3266" h="6640" extrusionOk="0">
                  <a:moveTo>
                    <a:pt x="3194" y="1656"/>
                  </a:moveTo>
                  <a:lnTo>
                    <a:pt x="3194" y="1656"/>
                  </a:lnTo>
                  <a:cubicBezTo>
                    <a:pt x="3192" y="1681"/>
                    <a:pt x="3192" y="1689"/>
                    <a:pt x="3193" y="1689"/>
                  </a:cubicBezTo>
                  <a:cubicBezTo>
                    <a:pt x="3195" y="1689"/>
                    <a:pt x="3199" y="1664"/>
                    <a:pt x="3199" y="1664"/>
                  </a:cubicBezTo>
                  <a:lnTo>
                    <a:pt x="3194" y="1656"/>
                  </a:lnTo>
                  <a:close/>
                  <a:moveTo>
                    <a:pt x="1747" y="0"/>
                  </a:moveTo>
                  <a:cubicBezTo>
                    <a:pt x="1023" y="0"/>
                    <a:pt x="509" y="650"/>
                    <a:pt x="268" y="1153"/>
                  </a:cubicBezTo>
                  <a:cubicBezTo>
                    <a:pt x="1" y="1710"/>
                    <a:pt x="133" y="2795"/>
                    <a:pt x="89" y="3485"/>
                  </a:cubicBezTo>
                  <a:cubicBezTo>
                    <a:pt x="45" y="4175"/>
                    <a:pt x="67" y="5174"/>
                    <a:pt x="133" y="5616"/>
                  </a:cubicBezTo>
                  <a:cubicBezTo>
                    <a:pt x="198" y="6052"/>
                    <a:pt x="607" y="6640"/>
                    <a:pt x="1317" y="6640"/>
                  </a:cubicBezTo>
                  <a:cubicBezTo>
                    <a:pt x="1329" y="6640"/>
                    <a:pt x="1343" y="6640"/>
                    <a:pt x="1356" y="6639"/>
                  </a:cubicBezTo>
                  <a:cubicBezTo>
                    <a:pt x="2087" y="6615"/>
                    <a:pt x="1731" y="5572"/>
                    <a:pt x="1866" y="5017"/>
                  </a:cubicBezTo>
                  <a:cubicBezTo>
                    <a:pt x="1999" y="4462"/>
                    <a:pt x="2509" y="3441"/>
                    <a:pt x="2509" y="3441"/>
                  </a:cubicBezTo>
                  <a:lnTo>
                    <a:pt x="2465" y="3286"/>
                  </a:lnTo>
                  <a:lnTo>
                    <a:pt x="2377" y="3195"/>
                  </a:lnTo>
                  <a:cubicBezTo>
                    <a:pt x="2286" y="3107"/>
                    <a:pt x="2065" y="3220"/>
                    <a:pt x="1488" y="3041"/>
                  </a:cubicBezTo>
                  <a:cubicBezTo>
                    <a:pt x="911" y="2864"/>
                    <a:pt x="1132" y="2354"/>
                    <a:pt x="1201" y="1998"/>
                  </a:cubicBezTo>
                  <a:cubicBezTo>
                    <a:pt x="1267" y="1644"/>
                    <a:pt x="1599" y="954"/>
                    <a:pt x="2156" y="954"/>
                  </a:cubicBezTo>
                  <a:cubicBezTo>
                    <a:pt x="2711" y="954"/>
                    <a:pt x="2843" y="1178"/>
                    <a:pt x="2843" y="1178"/>
                  </a:cubicBezTo>
                  <a:lnTo>
                    <a:pt x="3194" y="1656"/>
                  </a:lnTo>
                  <a:lnTo>
                    <a:pt x="3194" y="1656"/>
                  </a:lnTo>
                  <a:cubicBezTo>
                    <a:pt x="3196" y="1615"/>
                    <a:pt x="3204" y="1528"/>
                    <a:pt x="3221" y="1354"/>
                  </a:cubicBezTo>
                  <a:cubicBezTo>
                    <a:pt x="3265" y="888"/>
                    <a:pt x="2821" y="176"/>
                    <a:pt x="1977" y="22"/>
                  </a:cubicBezTo>
                  <a:cubicBezTo>
                    <a:pt x="1898" y="7"/>
                    <a:pt x="1821" y="0"/>
                    <a:pt x="1747"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905150" y="2668725"/>
              <a:ext cx="101475" cy="100850"/>
            </a:xfrm>
            <a:custGeom>
              <a:avLst/>
              <a:gdLst/>
              <a:ahLst/>
              <a:cxnLst/>
              <a:rect l="l" t="t" r="r" b="b"/>
              <a:pathLst>
                <a:path w="4059" h="4034" extrusionOk="0">
                  <a:moveTo>
                    <a:pt x="386" y="0"/>
                  </a:moveTo>
                  <a:cubicBezTo>
                    <a:pt x="386" y="0"/>
                    <a:pt x="236" y="295"/>
                    <a:pt x="119" y="354"/>
                  </a:cubicBezTo>
                  <a:cubicBezTo>
                    <a:pt x="1" y="413"/>
                    <a:pt x="295" y="2249"/>
                    <a:pt x="1422" y="3255"/>
                  </a:cubicBezTo>
                  <a:cubicBezTo>
                    <a:pt x="2138" y="3896"/>
                    <a:pt x="2602" y="4033"/>
                    <a:pt x="2868" y="4033"/>
                  </a:cubicBezTo>
                  <a:cubicBezTo>
                    <a:pt x="3020" y="4033"/>
                    <a:pt x="3107" y="3989"/>
                    <a:pt x="3140" y="3967"/>
                  </a:cubicBezTo>
                  <a:cubicBezTo>
                    <a:pt x="3229" y="3906"/>
                    <a:pt x="3761" y="3344"/>
                    <a:pt x="3879" y="3285"/>
                  </a:cubicBezTo>
                  <a:cubicBezTo>
                    <a:pt x="3997" y="3226"/>
                    <a:pt x="4058" y="2872"/>
                    <a:pt x="4058" y="2872"/>
                  </a:cubicBezTo>
                  <a:lnTo>
                    <a:pt x="386" y="0"/>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915525" y="2588025"/>
              <a:ext cx="124350" cy="151975"/>
            </a:xfrm>
            <a:custGeom>
              <a:avLst/>
              <a:gdLst/>
              <a:ahLst/>
              <a:cxnLst/>
              <a:rect l="l" t="t" r="r" b="b"/>
              <a:pathLst>
                <a:path w="4974" h="6079" extrusionOk="0">
                  <a:moveTo>
                    <a:pt x="739" y="1"/>
                  </a:moveTo>
                  <a:cubicBezTo>
                    <a:pt x="739" y="1"/>
                    <a:pt x="563" y="1066"/>
                    <a:pt x="325" y="1569"/>
                  </a:cubicBezTo>
                  <a:cubicBezTo>
                    <a:pt x="89" y="2072"/>
                    <a:pt x="1" y="2755"/>
                    <a:pt x="1" y="2755"/>
                  </a:cubicBezTo>
                  <a:lnTo>
                    <a:pt x="383" y="3226"/>
                  </a:lnTo>
                  <a:lnTo>
                    <a:pt x="2961" y="6078"/>
                  </a:lnTo>
                  <a:lnTo>
                    <a:pt x="4144" y="5862"/>
                  </a:lnTo>
                  <a:cubicBezTo>
                    <a:pt x="4144" y="5862"/>
                    <a:pt x="4853" y="5092"/>
                    <a:pt x="4915" y="4974"/>
                  </a:cubicBezTo>
                  <a:cubicBezTo>
                    <a:pt x="4974" y="4856"/>
                    <a:pt x="739" y="1"/>
                    <a:pt x="739" y="1"/>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4076850" y="2753050"/>
              <a:ext cx="192425" cy="218050"/>
            </a:xfrm>
            <a:custGeom>
              <a:avLst/>
              <a:gdLst/>
              <a:ahLst/>
              <a:cxnLst/>
              <a:rect l="l" t="t" r="r" b="b"/>
              <a:pathLst>
                <a:path w="7697" h="8722" extrusionOk="0">
                  <a:moveTo>
                    <a:pt x="4026" y="0"/>
                  </a:moveTo>
                  <a:lnTo>
                    <a:pt x="2723" y="1065"/>
                  </a:lnTo>
                  <a:lnTo>
                    <a:pt x="1" y="1895"/>
                  </a:lnTo>
                  <a:cubicBezTo>
                    <a:pt x="1" y="1895"/>
                    <a:pt x="828" y="3199"/>
                    <a:pt x="1184" y="4146"/>
                  </a:cubicBezTo>
                  <a:cubicBezTo>
                    <a:pt x="1474" y="4917"/>
                    <a:pt x="2387" y="6937"/>
                    <a:pt x="3958" y="8714"/>
                  </a:cubicBezTo>
                  <a:lnTo>
                    <a:pt x="7696" y="8722"/>
                  </a:lnTo>
                  <a:cubicBezTo>
                    <a:pt x="7696" y="8722"/>
                    <a:pt x="5330" y="4797"/>
                    <a:pt x="5033" y="3199"/>
                  </a:cubicBezTo>
                  <a:cubicBezTo>
                    <a:pt x="4738" y="1598"/>
                    <a:pt x="4026" y="0"/>
                    <a:pt x="4026" y="0"/>
                  </a:cubicBez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4059250" y="2727150"/>
              <a:ext cx="124950" cy="79750"/>
            </a:xfrm>
            <a:custGeom>
              <a:avLst/>
              <a:gdLst/>
              <a:ahLst/>
              <a:cxnLst/>
              <a:rect l="l" t="t" r="r" b="b"/>
              <a:pathLst>
                <a:path w="4998" h="3190" extrusionOk="0">
                  <a:moveTo>
                    <a:pt x="4554" y="0"/>
                  </a:moveTo>
                  <a:lnTo>
                    <a:pt x="2622" y="911"/>
                  </a:lnTo>
                  <a:lnTo>
                    <a:pt x="0" y="2067"/>
                  </a:lnTo>
                  <a:cubicBezTo>
                    <a:pt x="0" y="2067"/>
                    <a:pt x="533" y="2953"/>
                    <a:pt x="624" y="3020"/>
                  </a:cubicBezTo>
                  <a:cubicBezTo>
                    <a:pt x="671" y="3057"/>
                    <a:pt x="1047" y="3189"/>
                    <a:pt x="1603" y="3189"/>
                  </a:cubicBezTo>
                  <a:cubicBezTo>
                    <a:pt x="2079" y="3189"/>
                    <a:pt x="2686" y="3092"/>
                    <a:pt x="3331" y="2754"/>
                  </a:cubicBezTo>
                  <a:cubicBezTo>
                    <a:pt x="4730" y="2020"/>
                    <a:pt x="4954" y="1488"/>
                    <a:pt x="4976" y="1377"/>
                  </a:cubicBezTo>
                  <a:cubicBezTo>
                    <a:pt x="4998" y="1267"/>
                    <a:pt x="4554" y="0"/>
                    <a:pt x="4554"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3902950" y="2451125"/>
              <a:ext cx="317475" cy="298325"/>
            </a:xfrm>
            <a:custGeom>
              <a:avLst/>
              <a:gdLst/>
              <a:ahLst/>
              <a:cxnLst/>
              <a:rect l="l" t="t" r="r" b="b"/>
              <a:pathLst>
                <a:path w="12699" h="11933" extrusionOk="0">
                  <a:moveTo>
                    <a:pt x="12612" y="0"/>
                  </a:moveTo>
                  <a:lnTo>
                    <a:pt x="7696" y="1407"/>
                  </a:lnTo>
                  <a:lnTo>
                    <a:pt x="948" y="444"/>
                  </a:lnTo>
                  <a:lnTo>
                    <a:pt x="798" y="710"/>
                  </a:lnTo>
                  <a:cubicBezTo>
                    <a:pt x="798" y="710"/>
                    <a:pt x="0" y="1954"/>
                    <a:pt x="442" y="3640"/>
                  </a:cubicBezTo>
                  <a:cubicBezTo>
                    <a:pt x="886" y="5329"/>
                    <a:pt x="1834" y="7195"/>
                    <a:pt x="3285" y="9090"/>
                  </a:cubicBezTo>
                  <a:cubicBezTo>
                    <a:pt x="4735" y="10982"/>
                    <a:pt x="5268" y="11635"/>
                    <a:pt x="5268" y="11635"/>
                  </a:cubicBezTo>
                  <a:lnTo>
                    <a:pt x="5594" y="11932"/>
                  </a:lnTo>
                  <a:lnTo>
                    <a:pt x="7845" y="11842"/>
                  </a:lnTo>
                  <a:lnTo>
                    <a:pt x="10538" y="10096"/>
                  </a:lnTo>
                  <a:cubicBezTo>
                    <a:pt x="10538" y="10096"/>
                    <a:pt x="10006" y="7786"/>
                    <a:pt x="9888" y="7460"/>
                  </a:cubicBezTo>
                  <a:cubicBezTo>
                    <a:pt x="9888" y="7460"/>
                    <a:pt x="10008" y="7322"/>
                    <a:pt x="10195" y="7084"/>
                  </a:cubicBezTo>
                  <a:cubicBezTo>
                    <a:pt x="10283" y="6971"/>
                    <a:pt x="10386" y="6836"/>
                    <a:pt x="10499" y="6684"/>
                  </a:cubicBezTo>
                  <a:cubicBezTo>
                    <a:pt x="11071" y="5906"/>
                    <a:pt x="11883" y="4657"/>
                    <a:pt x="12195" y="3464"/>
                  </a:cubicBezTo>
                  <a:cubicBezTo>
                    <a:pt x="12698" y="1539"/>
                    <a:pt x="12551" y="712"/>
                    <a:pt x="12580" y="474"/>
                  </a:cubicBezTo>
                  <a:cubicBezTo>
                    <a:pt x="12600" y="317"/>
                    <a:pt x="12610" y="160"/>
                    <a:pt x="12612"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4105525" y="2544175"/>
              <a:ext cx="59900" cy="93450"/>
            </a:xfrm>
            <a:custGeom>
              <a:avLst/>
              <a:gdLst/>
              <a:ahLst/>
              <a:cxnLst/>
              <a:rect l="l" t="t" r="r" b="b"/>
              <a:pathLst>
                <a:path w="2396" h="3738" extrusionOk="0">
                  <a:moveTo>
                    <a:pt x="3" y="0"/>
                  </a:moveTo>
                  <a:cubicBezTo>
                    <a:pt x="0" y="0"/>
                    <a:pt x="2" y="2"/>
                    <a:pt x="8" y="7"/>
                  </a:cubicBezTo>
                  <a:cubicBezTo>
                    <a:pt x="128" y="98"/>
                    <a:pt x="631" y="630"/>
                    <a:pt x="896" y="1134"/>
                  </a:cubicBezTo>
                  <a:cubicBezTo>
                    <a:pt x="1164" y="1637"/>
                    <a:pt x="1785" y="3738"/>
                    <a:pt x="1785" y="3738"/>
                  </a:cubicBezTo>
                  <a:cubicBezTo>
                    <a:pt x="1785" y="3738"/>
                    <a:pt x="1905" y="3600"/>
                    <a:pt x="2092" y="3362"/>
                  </a:cubicBezTo>
                  <a:cubicBezTo>
                    <a:pt x="2180" y="3249"/>
                    <a:pt x="2283" y="3114"/>
                    <a:pt x="2396" y="2962"/>
                  </a:cubicBezTo>
                  <a:lnTo>
                    <a:pt x="2317" y="2820"/>
                  </a:lnTo>
                  <a:cubicBezTo>
                    <a:pt x="1560" y="797"/>
                    <a:pt x="53" y="0"/>
                    <a:pt x="3" y="0"/>
                  </a:cubicBezTo>
                  <a:close/>
                </a:path>
              </a:pathLst>
            </a:custGeom>
            <a:solidFill>
              <a:srgbClr val="111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4029550" y="2689400"/>
              <a:ext cx="146550" cy="93600"/>
            </a:xfrm>
            <a:custGeom>
              <a:avLst/>
              <a:gdLst/>
              <a:ahLst/>
              <a:cxnLst/>
              <a:rect l="l" t="t" r="r" b="b"/>
              <a:pathLst>
                <a:path w="5862" h="3744" extrusionOk="0">
                  <a:moveTo>
                    <a:pt x="5388" y="1"/>
                  </a:moveTo>
                  <a:cubicBezTo>
                    <a:pt x="5388" y="1"/>
                    <a:pt x="4647" y="830"/>
                    <a:pt x="3228" y="1422"/>
                  </a:cubicBezTo>
                  <a:cubicBezTo>
                    <a:pt x="2212" y="1845"/>
                    <a:pt x="998" y="1905"/>
                    <a:pt x="389" y="1905"/>
                  </a:cubicBezTo>
                  <a:cubicBezTo>
                    <a:pt x="147" y="1905"/>
                    <a:pt x="0" y="1896"/>
                    <a:pt x="0" y="1896"/>
                  </a:cubicBezTo>
                  <a:lnTo>
                    <a:pt x="0" y="1896"/>
                  </a:lnTo>
                  <a:cubicBezTo>
                    <a:pt x="0" y="1896"/>
                    <a:pt x="503" y="2608"/>
                    <a:pt x="680" y="2902"/>
                  </a:cubicBezTo>
                  <a:cubicBezTo>
                    <a:pt x="857" y="3199"/>
                    <a:pt x="1154" y="3732"/>
                    <a:pt x="1154" y="3732"/>
                  </a:cubicBezTo>
                  <a:cubicBezTo>
                    <a:pt x="1154" y="3732"/>
                    <a:pt x="1283" y="3744"/>
                    <a:pt x="1500" y="3744"/>
                  </a:cubicBezTo>
                  <a:cubicBezTo>
                    <a:pt x="2046" y="3744"/>
                    <a:pt x="3148" y="3668"/>
                    <a:pt x="4144" y="3138"/>
                  </a:cubicBezTo>
                  <a:cubicBezTo>
                    <a:pt x="5536" y="2399"/>
                    <a:pt x="5862" y="1631"/>
                    <a:pt x="5862" y="1631"/>
                  </a:cubicBezTo>
                  <a:cubicBezTo>
                    <a:pt x="5862" y="1631"/>
                    <a:pt x="5565" y="118"/>
                    <a:pt x="538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4087225" y="2534025"/>
              <a:ext cx="44825" cy="45300"/>
            </a:xfrm>
            <a:custGeom>
              <a:avLst/>
              <a:gdLst/>
              <a:ahLst/>
              <a:cxnLst/>
              <a:rect l="l" t="t" r="r" b="b"/>
              <a:pathLst>
                <a:path w="1793" h="1812" extrusionOk="0">
                  <a:moveTo>
                    <a:pt x="663" y="1000"/>
                  </a:moveTo>
                  <a:cubicBezTo>
                    <a:pt x="664" y="1000"/>
                    <a:pt x="665" y="1001"/>
                    <a:pt x="666" y="1001"/>
                  </a:cubicBezTo>
                  <a:lnTo>
                    <a:pt x="666" y="1001"/>
                  </a:lnTo>
                  <a:cubicBezTo>
                    <a:pt x="665" y="1001"/>
                    <a:pt x="664" y="1000"/>
                    <a:pt x="663" y="1000"/>
                  </a:cubicBezTo>
                  <a:close/>
                  <a:moveTo>
                    <a:pt x="1671" y="1653"/>
                  </a:moveTo>
                  <a:cubicBezTo>
                    <a:pt x="1671" y="1653"/>
                    <a:pt x="1671" y="1654"/>
                    <a:pt x="1670" y="1654"/>
                  </a:cubicBezTo>
                  <a:lnTo>
                    <a:pt x="1670" y="1654"/>
                  </a:lnTo>
                  <a:cubicBezTo>
                    <a:pt x="1670" y="1654"/>
                    <a:pt x="1671" y="1653"/>
                    <a:pt x="1671" y="1653"/>
                  </a:cubicBezTo>
                  <a:close/>
                  <a:moveTo>
                    <a:pt x="236" y="0"/>
                  </a:moveTo>
                  <a:lnTo>
                    <a:pt x="236" y="0"/>
                  </a:lnTo>
                  <a:cubicBezTo>
                    <a:pt x="433" y="145"/>
                    <a:pt x="612" y="315"/>
                    <a:pt x="771" y="501"/>
                  </a:cubicBezTo>
                  <a:cubicBezTo>
                    <a:pt x="936" y="680"/>
                    <a:pt x="1088" y="872"/>
                    <a:pt x="1230" y="1068"/>
                  </a:cubicBezTo>
                  <a:cubicBezTo>
                    <a:pt x="1279" y="1132"/>
                    <a:pt x="1325" y="1200"/>
                    <a:pt x="1367" y="1269"/>
                  </a:cubicBezTo>
                  <a:lnTo>
                    <a:pt x="1367" y="1269"/>
                  </a:lnTo>
                  <a:cubicBezTo>
                    <a:pt x="1315" y="1245"/>
                    <a:pt x="1263" y="1219"/>
                    <a:pt x="1211" y="1193"/>
                  </a:cubicBezTo>
                  <a:cubicBezTo>
                    <a:pt x="1100" y="1139"/>
                    <a:pt x="992" y="1085"/>
                    <a:pt x="875" y="1034"/>
                  </a:cubicBezTo>
                  <a:cubicBezTo>
                    <a:pt x="816" y="1007"/>
                    <a:pt x="754" y="985"/>
                    <a:pt x="688" y="970"/>
                  </a:cubicBezTo>
                  <a:cubicBezTo>
                    <a:pt x="668" y="965"/>
                    <a:pt x="649" y="963"/>
                    <a:pt x="627" y="963"/>
                  </a:cubicBezTo>
                  <a:cubicBezTo>
                    <a:pt x="624" y="961"/>
                    <a:pt x="621" y="961"/>
                    <a:pt x="618" y="961"/>
                  </a:cubicBezTo>
                  <a:cubicBezTo>
                    <a:pt x="614" y="961"/>
                    <a:pt x="611" y="961"/>
                    <a:pt x="607" y="963"/>
                  </a:cubicBezTo>
                  <a:cubicBezTo>
                    <a:pt x="600" y="963"/>
                    <a:pt x="592" y="963"/>
                    <a:pt x="587" y="965"/>
                  </a:cubicBezTo>
                  <a:cubicBezTo>
                    <a:pt x="580" y="968"/>
                    <a:pt x="573" y="973"/>
                    <a:pt x="565" y="975"/>
                  </a:cubicBezTo>
                  <a:lnTo>
                    <a:pt x="555" y="982"/>
                  </a:lnTo>
                  <a:cubicBezTo>
                    <a:pt x="548" y="990"/>
                    <a:pt x="543" y="997"/>
                    <a:pt x="538" y="1004"/>
                  </a:cubicBezTo>
                  <a:cubicBezTo>
                    <a:pt x="531" y="1017"/>
                    <a:pt x="526" y="1034"/>
                    <a:pt x="528" y="1049"/>
                  </a:cubicBezTo>
                  <a:cubicBezTo>
                    <a:pt x="528" y="1061"/>
                    <a:pt x="531" y="1071"/>
                    <a:pt x="536" y="1083"/>
                  </a:cubicBezTo>
                  <a:cubicBezTo>
                    <a:pt x="541" y="1090"/>
                    <a:pt x="546" y="1095"/>
                    <a:pt x="550" y="1103"/>
                  </a:cubicBezTo>
                  <a:cubicBezTo>
                    <a:pt x="558" y="1110"/>
                    <a:pt x="563" y="1115"/>
                    <a:pt x="570" y="1120"/>
                  </a:cubicBezTo>
                  <a:cubicBezTo>
                    <a:pt x="600" y="1139"/>
                    <a:pt x="629" y="1159"/>
                    <a:pt x="661" y="1174"/>
                  </a:cubicBezTo>
                  <a:cubicBezTo>
                    <a:pt x="884" y="1287"/>
                    <a:pt x="1108" y="1380"/>
                    <a:pt x="1324" y="1490"/>
                  </a:cubicBezTo>
                  <a:cubicBezTo>
                    <a:pt x="1432" y="1537"/>
                    <a:pt x="1535" y="1596"/>
                    <a:pt x="1631" y="1665"/>
                  </a:cubicBezTo>
                  <a:cubicBezTo>
                    <a:pt x="1632" y="1665"/>
                    <a:pt x="1633" y="1666"/>
                    <a:pt x="1634" y="1667"/>
                  </a:cubicBezTo>
                  <a:lnTo>
                    <a:pt x="1634" y="1667"/>
                  </a:lnTo>
                  <a:cubicBezTo>
                    <a:pt x="1633" y="1667"/>
                    <a:pt x="1633" y="1667"/>
                    <a:pt x="1633" y="1667"/>
                  </a:cubicBezTo>
                  <a:cubicBezTo>
                    <a:pt x="1579" y="1682"/>
                    <a:pt x="1523" y="1689"/>
                    <a:pt x="1464" y="1692"/>
                  </a:cubicBezTo>
                  <a:cubicBezTo>
                    <a:pt x="1357" y="1699"/>
                    <a:pt x="1249" y="1701"/>
                    <a:pt x="1139" y="1701"/>
                  </a:cubicBezTo>
                  <a:cubicBezTo>
                    <a:pt x="1023" y="1701"/>
                    <a:pt x="905" y="1699"/>
                    <a:pt x="788" y="1699"/>
                  </a:cubicBezTo>
                  <a:cubicBezTo>
                    <a:pt x="524" y="1699"/>
                    <a:pt x="259" y="1709"/>
                    <a:pt x="1" y="1778"/>
                  </a:cubicBezTo>
                  <a:cubicBezTo>
                    <a:pt x="102" y="1761"/>
                    <a:pt x="204" y="1756"/>
                    <a:pt x="305" y="1756"/>
                  </a:cubicBezTo>
                  <a:cubicBezTo>
                    <a:pt x="447" y="1756"/>
                    <a:pt x="589" y="1767"/>
                    <a:pt x="732" y="1775"/>
                  </a:cubicBezTo>
                  <a:cubicBezTo>
                    <a:pt x="975" y="1787"/>
                    <a:pt x="1218" y="1812"/>
                    <a:pt x="1471" y="1812"/>
                  </a:cubicBezTo>
                  <a:cubicBezTo>
                    <a:pt x="1535" y="1812"/>
                    <a:pt x="1601" y="1805"/>
                    <a:pt x="1665" y="1792"/>
                  </a:cubicBezTo>
                  <a:cubicBezTo>
                    <a:pt x="1685" y="1787"/>
                    <a:pt x="1704" y="1783"/>
                    <a:pt x="1721" y="1773"/>
                  </a:cubicBezTo>
                  <a:cubicBezTo>
                    <a:pt x="1758" y="1760"/>
                    <a:pt x="1785" y="1729"/>
                    <a:pt x="1790" y="1692"/>
                  </a:cubicBezTo>
                  <a:cubicBezTo>
                    <a:pt x="1793" y="1657"/>
                    <a:pt x="1780" y="1625"/>
                    <a:pt x="1758" y="1601"/>
                  </a:cubicBezTo>
                  <a:cubicBezTo>
                    <a:pt x="1746" y="1586"/>
                    <a:pt x="1731" y="1571"/>
                    <a:pt x="1716" y="1559"/>
                  </a:cubicBezTo>
                  <a:cubicBezTo>
                    <a:pt x="1651" y="1511"/>
                    <a:pt x="1584" y="1467"/>
                    <a:pt x="1514" y="1426"/>
                  </a:cubicBezTo>
                  <a:lnTo>
                    <a:pt x="1514" y="1426"/>
                  </a:lnTo>
                  <a:cubicBezTo>
                    <a:pt x="1521" y="1422"/>
                    <a:pt x="1528" y="1416"/>
                    <a:pt x="1535" y="1409"/>
                  </a:cubicBezTo>
                  <a:cubicBezTo>
                    <a:pt x="1547" y="1395"/>
                    <a:pt x="1554" y="1375"/>
                    <a:pt x="1554" y="1355"/>
                  </a:cubicBezTo>
                  <a:cubicBezTo>
                    <a:pt x="1554" y="1336"/>
                    <a:pt x="1550" y="1319"/>
                    <a:pt x="1542" y="1304"/>
                  </a:cubicBezTo>
                  <a:cubicBezTo>
                    <a:pt x="1478" y="1193"/>
                    <a:pt x="1405" y="1090"/>
                    <a:pt x="1321" y="992"/>
                  </a:cubicBezTo>
                  <a:cubicBezTo>
                    <a:pt x="1007" y="614"/>
                    <a:pt x="668" y="241"/>
                    <a:pt x="236"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3871025" y="2045400"/>
              <a:ext cx="495925" cy="458675"/>
            </a:xfrm>
            <a:custGeom>
              <a:avLst/>
              <a:gdLst/>
              <a:ahLst/>
              <a:cxnLst/>
              <a:rect l="l" t="t" r="r" b="b"/>
              <a:pathLst>
                <a:path w="19837" h="18347" extrusionOk="0">
                  <a:moveTo>
                    <a:pt x="13995" y="1"/>
                  </a:moveTo>
                  <a:cubicBezTo>
                    <a:pt x="13963" y="1"/>
                    <a:pt x="13936" y="2"/>
                    <a:pt x="13914" y="4"/>
                  </a:cubicBezTo>
                  <a:cubicBezTo>
                    <a:pt x="13263" y="63"/>
                    <a:pt x="1955" y="1484"/>
                    <a:pt x="1955" y="1484"/>
                  </a:cubicBezTo>
                  <a:lnTo>
                    <a:pt x="1" y="4741"/>
                  </a:lnTo>
                  <a:lnTo>
                    <a:pt x="1572" y="12736"/>
                  </a:lnTo>
                  <a:cubicBezTo>
                    <a:pt x="1572" y="12736"/>
                    <a:pt x="2016" y="14157"/>
                    <a:pt x="2075" y="14896"/>
                  </a:cubicBezTo>
                  <a:cubicBezTo>
                    <a:pt x="2134" y="15638"/>
                    <a:pt x="2134" y="16494"/>
                    <a:pt x="2046" y="16644"/>
                  </a:cubicBezTo>
                  <a:cubicBezTo>
                    <a:pt x="1955" y="16791"/>
                    <a:pt x="4324" y="18004"/>
                    <a:pt x="8172" y="18301"/>
                  </a:cubicBezTo>
                  <a:cubicBezTo>
                    <a:pt x="8586" y="18333"/>
                    <a:pt x="8978" y="18347"/>
                    <a:pt x="9347" y="18347"/>
                  </a:cubicBezTo>
                  <a:cubicBezTo>
                    <a:pt x="12419" y="18347"/>
                    <a:pt x="13978" y="17364"/>
                    <a:pt x="14005" y="17204"/>
                  </a:cubicBezTo>
                  <a:cubicBezTo>
                    <a:pt x="14034" y="17027"/>
                    <a:pt x="13887" y="17056"/>
                    <a:pt x="14123" y="16524"/>
                  </a:cubicBezTo>
                  <a:cubicBezTo>
                    <a:pt x="14361" y="15991"/>
                    <a:pt x="15367" y="13281"/>
                    <a:pt x="16209" y="12039"/>
                  </a:cubicBezTo>
                  <a:cubicBezTo>
                    <a:pt x="17053" y="10795"/>
                    <a:pt x="18030" y="8485"/>
                    <a:pt x="18295" y="7063"/>
                  </a:cubicBezTo>
                  <a:cubicBezTo>
                    <a:pt x="18563" y="5642"/>
                    <a:pt x="19363" y="2490"/>
                    <a:pt x="19599" y="1958"/>
                  </a:cubicBezTo>
                  <a:cubicBezTo>
                    <a:pt x="19837" y="1425"/>
                    <a:pt x="19835" y="892"/>
                    <a:pt x="19599" y="834"/>
                  </a:cubicBezTo>
                  <a:cubicBezTo>
                    <a:pt x="19371" y="777"/>
                    <a:pt x="14890" y="1"/>
                    <a:pt x="1399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304025" y="2431850"/>
              <a:ext cx="123700" cy="207700"/>
            </a:xfrm>
            <a:custGeom>
              <a:avLst/>
              <a:gdLst/>
              <a:ahLst/>
              <a:cxnLst/>
              <a:rect l="l" t="t" r="r" b="b"/>
              <a:pathLst>
                <a:path w="4948" h="8308" extrusionOk="0">
                  <a:moveTo>
                    <a:pt x="1749" y="0"/>
                  </a:moveTo>
                  <a:cubicBezTo>
                    <a:pt x="1749" y="0"/>
                    <a:pt x="948" y="2637"/>
                    <a:pt x="978" y="2725"/>
                  </a:cubicBezTo>
                  <a:cubicBezTo>
                    <a:pt x="1007" y="2813"/>
                    <a:pt x="1216" y="2813"/>
                    <a:pt x="1039" y="2902"/>
                  </a:cubicBezTo>
                  <a:cubicBezTo>
                    <a:pt x="860" y="2990"/>
                    <a:pt x="239" y="3493"/>
                    <a:pt x="121" y="4087"/>
                  </a:cubicBezTo>
                  <a:cubicBezTo>
                    <a:pt x="1" y="4679"/>
                    <a:pt x="298" y="5300"/>
                    <a:pt x="269" y="5715"/>
                  </a:cubicBezTo>
                  <a:cubicBezTo>
                    <a:pt x="239" y="6130"/>
                    <a:pt x="300" y="6633"/>
                    <a:pt x="654" y="6692"/>
                  </a:cubicBezTo>
                  <a:cubicBezTo>
                    <a:pt x="688" y="6697"/>
                    <a:pt x="722" y="6700"/>
                    <a:pt x="757" y="6700"/>
                  </a:cubicBezTo>
                  <a:cubicBezTo>
                    <a:pt x="1089" y="6700"/>
                    <a:pt x="1460" y="6461"/>
                    <a:pt x="1542" y="6248"/>
                  </a:cubicBezTo>
                  <a:cubicBezTo>
                    <a:pt x="1628" y="6018"/>
                    <a:pt x="1714" y="5001"/>
                    <a:pt x="1800" y="5001"/>
                  </a:cubicBezTo>
                  <a:cubicBezTo>
                    <a:pt x="1803" y="5001"/>
                    <a:pt x="1805" y="5001"/>
                    <a:pt x="1808" y="5003"/>
                  </a:cubicBezTo>
                  <a:cubicBezTo>
                    <a:pt x="1896" y="5064"/>
                    <a:pt x="1925" y="6071"/>
                    <a:pt x="1719" y="6545"/>
                  </a:cubicBezTo>
                  <a:cubicBezTo>
                    <a:pt x="1511" y="7016"/>
                    <a:pt x="860" y="7728"/>
                    <a:pt x="1128" y="8084"/>
                  </a:cubicBezTo>
                  <a:cubicBezTo>
                    <a:pt x="1243" y="8237"/>
                    <a:pt x="1429" y="8307"/>
                    <a:pt x="1629" y="8307"/>
                  </a:cubicBezTo>
                  <a:cubicBezTo>
                    <a:pt x="1895" y="8307"/>
                    <a:pt x="2185" y="8184"/>
                    <a:pt x="2370" y="7966"/>
                  </a:cubicBezTo>
                  <a:lnTo>
                    <a:pt x="2993" y="7077"/>
                  </a:lnTo>
                  <a:cubicBezTo>
                    <a:pt x="2993" y="7077"/>
                    <a:pt x="3614" y="6810"/>
                    <a:pt x="3703" y="6545"/>
                  </a:cubicBezTo>
                  <a:cubicBezTo>
                    <a:pt x="3703" y="6545"/>
                    <a:pt x="4235" y="6159"/>
                    <a:pt x="4353" y="5715"/>
                  </a:cubicBezTo>
                  <a:cubicBezTo>
                    <a:pt x="4473" y="5271"/>
                    <a:pt x="4797" y="4708"/>
                    <a:pt x="4562" y="4205"/>
                  </a:cubicBezTo>
                  <a:cubicBezTo>
                    <a:pt x="4324" y="3702"/>
                    <a:pt x="4059" y="3169"/>
                    <a:pt x="3879" y="3140"/>
                  </a:cubicBezTo>
                  <a:cubicBezTo>
                    <a:pt x="3862" y="3137"/>
                    <a:pt x="3846" y="3136"/>
                    <a:pt x="3830" y="3136"/>
                  </a:cubicBezTo>
                  <a:cubicBezTo>
                    <a:pt x="3739" y="3136"/>
                    <a:pt x="3672" y="3176"/>
                    <a:pt x="3658" y="3176"/>
                  </a:cubicBezTo>
                  <a:cubicBezTo>
                    <a:pt x="3649" y="3176"/>
                    <a:pt x="3661" y="3160"/>
                    <a:pt x="3703" y="3108"/>
                  </a:cubicBezTo>
                  <a:cubicBezTo>
                    <a:pt x="3820" y="2961"/>
                    <a:pt x="4444" y="2546"/>
                    <a:pt x="4947" y="1125"/>
                  </a:cubicBezTo>
                  <a:lnTo>
                    <a:pt x="4947" y="1125"/>
                  </a:lnTo>
                  <a:cubicBezTo>
                    <a:pt x="4947" y="1125"/>
                    <a:pt x="4915" y="1127"/>
                    <a:pt x="4857" y="1127"/>
                  </a:cubicBezTo>
                  <a:cubicBezTo>
                    <a:pt x="4487" y="1127"/>
                    <a:pt x="3052" y="1050"/>
                    <a:pt x="1749"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4378850" y="2567100"/>
              <a:ext cx="15050" cy="41700"/>
            </a:xfrm>
            <a:custGeom>
              <a:avLst/>
              <a:gdLst/>
              <a:ahLst/>
              <a:cxnLst/>
              <a:rect l="l" t="t" r="r" b="b"/>
              <a:pathLst>
                <a:path w="602" h="1668" extrusionOk="0">
                  <a:moveTo>
                    <a:pt x="538" y="0"/>
                  </a:moveTo>
                  <a:cubicBezTo>
                    <a:pt x="526" y="0"/>
                    <a:pt x="511" y="23"/>
                    <a:pt x="496" y="74"/>
                  </a:cubicBezTo>
                  <a:cubicBezTo>
                    <a:pt x="496" y="74"/>
                    <a:pt x="413" y="1036"/>
                    <a:pt x="0" y="1667"/>
                  </a:cubicBezTo>
                  <a:cubicBezTo>
                    <a:pt x="0" y="1667"/>
                    <a:pt x="339" y="1518"/>
                    <a:pt x="361" y="1451"/>
                  </a:cubicBezTo>
                  <a:cubicBezTo>
                    <a:pt x="383" y="1385"/>
                    <a:pt x="562" y="919"/>
                    <a:pt x="584" y="541"/>
                  </a:cubicBezTo>
                  <a:cubicBezTo>
                    <a:pt x="601" y="250"/>
                    <a:pt x="579" y="0"/>
                    <a:pt x="538"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4396575" y="2563425"/>
              <a:ext cx="12050" cy="32050"/>
            </a:xfrm>
            <a:custGeom>
              <a:avLst/>
              <a:gdLst/>
              <a:ahLst/>
              <a:cxnLst/>
              <a:rect l="l" t="t" r="r" b="b"/>
              <a:pathLst>
                <a:path w="482" h="1282" extrusionOk="0">
                  <a:moveTo>
                    <a:pt x="365" y="0"/>
                  </a:moveTo>
                  <a:cubicBezTo>
                    <a:pt x="342" y="0"/>
                    <a:pt x="323" y="37"/>
                    <a:pt x="320" y="155"/>
                  </a:cubicBezTo>
                  <a:cubicBezTo>
                    <a:pt x="320" y="155"/>
                    <a:pt x="393" y="808"/>
                    <a:pt x="1" y="1282"/>
                  </a:cubicBezTo>
                  <a:cubicBezTo>
                    <a:pt x="1" y="1282"/>
                    <a:pt x="305" y="1029"/>
                    <a:pt x="386" y="889"/>
                  </a:cubicBezTo>
                  <a:cubicBezTo>
                    <a:pt x="467" y="749"/>
                    <a:pt x="482" y="125"/>
                    <a:pt x="438" y="67"/>
                  </a:cubicBezTo>
                  <a:cubicBezTo>
                    <a:pt x="415" y="37"/>
                    <a:pt x="388" y="0"/>
                    <a:pt x="365"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3678650" y="2107650"/>
              <a:ext cx="310900" cy="272425"/>
            </a:xfrm>
            <a:custGeom>
              <a:avLst/>
              <a:gdLst/>
              <a:ahLst/>
              <a:cxnLst/>
              <a:rect l="l" t="t" r="r" b="b"/>
              <a:pathLst>
                <a:path w="12436" h="10897" extrusionOk="0">
                  <a:moveTo>
                    <a:pt x="2902" y="0"/>
                  </a:moveTo>
                  <a:cubicBezTo>
                    <a:pt x="2902" y="1"/>
                    <a:pt x="1" y="10008"/>
                    <a:pt x="11842" y="10897"/>
                  </a:cubicBezTo>
                  <a:lnTo>
                    <a:pt x="12436" y="7760"/>
                  </a:lnTo>
                  <a:cubicBezTo>
                    <a:pt x="12436" y="7760"/>
                    <a:pt x="8646" y="6515"/>
                    <a:pt x="9061" y="1009"/>
                  </a:cubicBezTo>
                  <a:lnTo>
                    <a:pt x="7107" y="536"/>
                  </a:lnTo>
                  <a:lnTo>
                    <a:pt x="2902"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3738600" y="1977425"/>
              <a:ext cx="183575" cy="164400"/>
            </a:xfrm>
            <a:custGeom>
              <a:avLst/>
              <a:gdLst/>
              <a:ahLst/>
              <a:cxnLst/>
              <a:rect l="l" t="t" r="r" b="b"/>
              <a:pathLst>
                <a:path w="7343" h="6576" extrusionOk="0">
                  <a:moveTo>
                    <a:pt x="2014" y="1"/>
                  </a:moveTo>
                  <a:lnTo>
                    <a:pt x="1245" y="357"/>
                  </a:lnTo>
                  <a:cubicBezTo>
                    <a:pt x="1245" y="357"/>
                    <a:pt x="357" y="1837"/>
                    <a:pt x="177" y="3229"/>
                  </a:cubicBezTo>
                  <a:cubicBezTo>
                    <a:pt x="1" y="4618"/>
                    <a:pt x="177" y="5448"/>
                    <a:pt x="298" y="5536"/>
                  </a:cubicBezTo>
                  <a:cubicBezTo>
                    <a:pt x="398" y="5614"/>
                    <a:pt x="2555" y="6576"/>
                    <a:pt x="5435" y="6576"/>
                  </a:cubicBezTo>
                  <a:cubicBezTo>
                    <a:pt x="5924" y="6576"/>
                    <a:pt x="6433" y="6548"/>
                    <a:pt x="6957" y="6483"/>
                  </a:cubicBezTo>
                  <a:cubicBezTo>
                    <a:pt x="6957" y="6483"/>
                    <a:pt x="6961" y="6485"/>
                    <a:pt x="6969" y="6485"/>
                  </a:cubicBezTo>
                  <a:cubicBezTo>
                    <a:pt x="6996" y="6485"/>
                    <a:pt x="7067" y="6465"/>
                    <a:pt x="7136" y="6277"/>
                  </a:cubicBezTo>
                  <a:cubicBezTo>
                    <a:pt x="7225" y="6039"/>
                    <a:pt x="7225" y="5062"/>
                    <a:pt x="7343" y="4915"/>
                  </a:cubicBezTo>
                  <a:lnTo>
                    <a:pt x="5656" y="1628"/>
                  </a:lnTo>
                  <a:lnTo>
                    <a:pt x="2014"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3734925" y="2022600"/>
              <a:ext cx="195350" cy="92575"/>
            </a:xfrm>
            <a:custGeom>
              <a:avLst/>
              <a:gdLst/>
              <a:ahLst/>
              <a:cxnLst/>
              <a:rect l="l" t="t" r="r" b="b"/>
              <a:pathLst>
                <a:path w="7814" h="3703" extrusionOk="0">
                  <a:moveTo>
                    <a:pt x="621" y="0"/>
                  </a:moveTo>
                  <a:lnTo>
                    <a:pt x="236" y="651"/>
                  </a:lnTo>
                  <a:lnTo>
                    <a:pt x="0" y="2013"/>
                  </a:lnTo>
                  <a:cubicBezTo>
                    <a:pt x="0" y="2013"/>
                    <a:pt x="1746" y="3703"/>
                    <a:pt x="7139" y="3703"/>
                  </a:cubicBezTo>
                  <a:cubicBezTo>
                    <a:pt x="7273" y="3703"/>
                    <a:pt x="7410" y="3702"/>
                    <a:pt x="7549" y="3699"/>
                  </a:cubicBezTo>
                  <a:cubicBezTo>
                    <a:pt x="7549" y="3699"/>
                    <a:pt x="7814" y="3167"/>
                    <a:pt x="7725" y="3137"/>
                  </a:cubicBezTo>
                  <a:cubicBezTo>
                    <a:pt x="7637" y="3108"/>
                    <a:pt x="5948" y="1628"/>
                    <a:pt x="5948" y="1628"/>
                  </a:cubicBezTo>
                  <a:cubicBezTo>
                    <a:pt x="5948" y="1628"/>
                    <a:pt x="1537" y="1213"/>
                    <a:pt x="62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3734200" y="2041800"/>
              <a:ext cx="196150" cy="54975"/>
            </a:xfrm>
            <a:custGeom>
              <a:avLst/>
              <a:gdLst/>
              <a:ahLst/>
              <a:cxnLst/>
              <a:rect l="l" t="t" r="r" b="b"/>
              <a:pathLst>
                <a:path w="7846" h="2199" extrusionOk="0">
                  <a:moveTo>
                    <a:pt x="59" y="1"/>
                  </a:moveTo>
                  <a:lnTo>
                    <a:pt x="0" y="504"/>
                  </a:lnTo>
                  <a:cubicBezTo>
                    <a:pt x="0" y="504"/>
                    <a:pt x="1998" y="2198"/>
                    <a:pt x="7314" y="2198"/>
                  </a:cubicBezTo>
                  <a:cubicBezTo>
                    <a:pt x="7488" y="2198"/>
                    <a:pt x="7665" y="2196"/>
                    <a:pt x="7845" y="2193"/>
                  </a:cubicBezTo>
                  <a:lnTo>
                    <a:pt x="6632" y="1245"/>
                  </a:lnTo>
                  <a:cubicBezTo>
                    <a:pt x="6632" y="1245"/>
                    <a:pt x="6164" y="1344"/>
                    <a:pt x="5370" y="1344"/>
                  </a:cubicBezTo>
                  <a:cubicBezTo>
                    <a:pt x="4176" y="1344"/>
                    <a:pt x="2246" y="1120"/>
                    <a:pt x="59"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4005300" y="2111500"/>
              <a:ext cx="129325" cy="177300"/>
            </a:xfrm>
            <a:custGeom>
              <a:avLst/>
              <a:gdLst/>
              <a:ahLst/>
              <a:cxnLst/>
              <a:rect l="l" t="t" r="r" b="b"/>
              <a:pathLst>
                <a:path w="5173" h="7092" extrusionOk="0">
                  <a:moveTo>
                    <a:pt x="2801" y="1805"/>
                  </a:moveTo>
                  <a:lnTo>
                    <a:pt x="2836" y="2591"/>
                  </a:lnTo>
                  <a:lnTo>
                    <a:pt x="2269" y="2615"/>
                  </a:lnTo>
                  <a:lnTo>
                    <a:pt x="2237" y="1830"/>
                  </a:lnTo>
                  <a:lnTo>
                    <a:pt x="2801" y="1805"/>
                  </a:lnTo>
                  <a:close/>
                  <a:moveTo>
                    <a:pt x="2907" y="4321"/>
                  </a:moveTo>
                  <a:lnTo>
                    <a:pt x="2946" y="5284"/>
                  </a:lnTo>
                  <a:lnTo>
                    <a:pt x="2382" y="5308"/>
                  </a:lnTo>
                  <a:lnTo>
                    <a:pt x="2340" y="4343"/>
                  </a:lnTo>
                  <a:lnTo>
                    <a:pt x="2907" y="4321"/>
                  </a:lnTo>
                  <a:close/>
                  <a:moveTo>
                    <a:pt x="4073" y="0"/>
                  </a:moveTo>
                  <a:cubicBezTo>
                    <a:pt x="4059" y="0"/>
                    <a:pt x="4045" y="1"/>
                    <a:pt x="4031" y="1"/>
                  </a:cubicBezTo>
                  <a:lnTo>
                    <a:pt x="860" y="134"/>
                  </a:lnTo>
                  <a:cubicBezTo>
                    <a:pt x="354" y="156"/>
                    <a:pt x="1" y="529"/>
                    <a:pt x="23" y="1034"/>
                  </a:cubicBezTo>
                  <a:lnTo>
                    <a:pt x="89" y="2635"/>
                  </a:lnTo>
                  <a:cubicBezTo>
                    <a:pt x="108" y="3128"/>
                    <a:pt x="515" y="3434"/>
                    <a:pt x="974" y="3434"/>
                  </a:cubicBezTo>
                  <a:cubicBezTo>
                    <a:pt x="988" y="3434"/>
                    <a:pt x="1003" y="3433"/>
                    <a:pt x="1017" y="3433"/>
                  </a:cubicBezTo>
                  <a:lnTo>
                    <a:pt x="1027" y="3632"/>
                  </a:lnTo>
                  <a:cubicBezTo>
                    <a:pt x="551" y="3651"/>
                    <a:pt x="146" y="3997"/>
                    <a:pt x="168" y="4503"/>
                  </a:cubicBezTo>
                  <a:lnTo>
                    <a:pt x="241" y="6263"/>
                  </a:lnTo>
                  <a:cubicBezTo>
                    <a:pt x="260" y="6753"/>
                    <a:pt x="612" y="7091"/>
                    <a:pt x="1105" y="7091"/>
                  </a:cubicBezTo>
                  <a:cubicBezTo>
                    <a:pt x="1121" y="7091"/>
                    <a:pt x="1136" y="7091"/>
                    <a:pt x="1152" y="7090"/>
                  </a:cubicBezTo>
                  <a:lnTo>
                    <a:pt x="4321" y="6958"/>
                  </a:lnTo>
                  <a:cubicBezTo>
                    <a:pt x="4829" y="6938"/>
                    <a:pt x="5173" y="6565"/>
                    <a:pt x="5151" y="6057"/>
                  </a:cubicBezTo>
                  <a:lnTo>
                    <a:pt x="5077" y="4299"/>
                  </a:lnTo>
                  <a:cubicBezTo>
                    <a:pt x="5055" y="3806"/>
                    <a:pt x="4660" y="3501"/>
                    <a:pt x="4199" y="3501"/>
                  </a:cubicBezTo>
                  <a:cubicBezTo>
                    <a:pt x="4185" y="3501"/>
                    <a:pt x="4171" y="3501"/>
                    <a:pt x="4156" y="3501"/>
                  </a:cubicBezTo>
                  <a:lnTo>
                    <a:pt x="4149" y="3303"/>
                  </a:lnTo>
                  <a:cubicBezTo>
                    <a:pt x="4625" y="3283"/>
                    <a:pt x="5020" y="2937"/>
                    <a:pt x="4998" y="2431"/>
                  </a:cubicBezTo>
                  <a:lnTo>
                    <a:pt x="4932" y="831"/>
                  </a:lnTo>
                  <a:cubicBezTo>
                    <a:pt x="4911" y="337"/>
                    <a:pt x="4557" y="0"/>
                    <a:pt x="40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3989525" y="2096100"/>
              <a:ext cx="160825" cy="208200"/>
            </a:xfrm>
            <a:custGeom>
              <a:avLst/>
              <a:gdLst/>
              <a:ahLst/>
              <a:cxnLst/>
              <a:rect l="l" t="t" r="r" b="b"/>
              <a:pathLst>
                <a:path w="6433" h="8328" extrusionOk="0">
                  <a:moveTo>
                    <a:pt x="3432" y="2421"/>
                  </a:moveTo>
                  <a:lnTo>
                    <a:pt x="2868" y="2446"/>
                  </a:lnTo>
                  <a:lnTo>
                    <a:pt x="2900" y="3231"/>
                  </a:lnTo>
                  <a:lnTo>
                    <a:pt x="3467" y="3207"/>
                  </a:lnTo>
                  <a:lnTo>
                    <a:pt x="3432" y="2421"/>
                  </a:lnTo>
                  <a:close/>
                  <a:moveTo>
                    <a:pt x="3538" y="4937"/>
                  </a:moveTo>
                  <a:lnTo>
                    <a:pt x="2971" y="4959"/>
                  </a:lnTo>
                  <a:lnTo>
                    <a:pt x="3013" y="5924"/>
                  </a:lnTo>
                  <a:lnTo>
                    <a:pt x="3577" y="5900"/>
                  </a:lnTo>
                  <a:lnTo>
                    <a:pt x="3538" y="4937"/>
                  </a:lnTo>
                  <a:close/>
                  <a:moveTo>
                    <a:pt x="4706" y="615"/>
                  </a:moveTo>
                  <a:lnTo>
                    <a:pt x="4706" y="617"/>
                  </a:lnTo>
                  <a:cubicBezTo>
                    <a:pt x="5190" y="617"/>
                    <a:pt x="5543" y="953"/>
                    <a:pt x="5563" y="1444"/>
                  </a:cubicBezTo>
                  <a:lnTo>
                    <a:pt x="5629" y="3045"/>
                  </a:lnTo>
                  <a:cubicBezTo>
                    <a:pt x="5651" y="3553"/>
                    <a:pt x="5256" y="3897"/>
                    <a:pt x="4780" y="3916"/>
                  </a:cubicBezTo>
                  <a:lnTo>
                    <a:pt x="4787" y="4115"/>
                  </a:lnTo>
                  <a:lnTo>
                    <a:pt x="4832" y="4115"/>
                  </a:lnTo>
                  <a:cubicBezTo>
                    <a:pt x="5291" y="4115"/>
                    <a:pt x="5688" y="4422"/>
                    <a:pt x="5708" y="4913"/>
                  </a:cubicBezTo>
                  <a:lnTo>
                    <a:pt x="5782" y="6673"/>
                  </a:lnTo>
                  <a:cubicBezTo>
                    <a:pt x="5801" y="7178"/>
                    <a:pt x="5460" y="7552"/>
                    <a:pt x="4952" y="7574"/>
                  </a:cubicBezTo>
                  <a:lnTo>
                    <a:pt x="1783" y="7706"/>
                  </a:lnTo>
                  <a:lnTo>
                    <a:pt x="1736" y="7706"/>
                  </a:lnTo>
                  <a:cubicBezTo>
                    <a:pt x="1243" y="7706"/>
                    <a:pt x="892" y="7367"/>
                    <a:pt x="872" y="6876"/>
                  </a:cubicBezTo>
                  <a:lnTo>
                    <a:pt x="799" y="5119"/>
                  </a:lnTo>
                  <a:cubicBezTo>
                    <a:pt x="777" y="4611"/>
                    <a:pt x="1182" y="4265"/>
                    <a:pt x="1658" y="4245"/>
                  </a:cubicBezTo>
                  <a:lnTo>
                    <a:pt x="1648" y="4046"/>
                  </a:lnTo>
                  <a:lnTo>
                    <a:pt x="1606" y="4046"/>
                  </a:lnTo>
                  <a:cubicBezTo>
                    <a:pt x="1147" y="4046"/>
                    <a:pt x="740" y="3739"/>
                    <a:pt x="720" y="3248"/>
                  </a:cubicBezTo>
                  <a:lnTo>
                    <a:pt x="654" y="1648"/>
                  </a:lnTo>
                  <a:cubicBezTo>
                    <a:pt x="632" y="1142"/>
                    <a:pt x="985" y="769"/>
                    <a:pt x="1491" y="747"/>
                  </a:cubicBezTo>
                  <a:lnTo>
                    <a:pt x="4662" y="615"/>
                  </a:lnTo>
                  <a:close/>
                  <a:moveTo>
                    <a:pt x="4638" y="1"/>
                  </a:moveTo>
                  <a:lnTo>
                    <a:pt x="1466" y="134"/>
                  </a:lnTo>
                  <a:cubicBezTo>
                    <a:pt x="617" y="170"/>
                    <a:pt x="1" y="833"/>
                    <a:pt x="38" y="1677"/>
                  </a:cubicBezTo>
                  <a:lnTo>
                    <a:pt x="104" y="3278"/>
                  </a:lnTo>
                  <a:cubicBezTo>
                    <a:pt x="116" y="3622"/>
                    <a:pt x="251" y="3948"/>
                    <a:pt x="484" y="4198"/>
                  </a:cubicBezTo>
                  <a:cubicBezTo>
                    <a:pt x="271" y="4466"/>
                    <a:pt x="163" y="4805"/>
                    <a:pt x="182" y="5146"/>
                  </a:cubicBezTo>
                  <a:lnTo>
                    <a:pt x="254" y="6906"/>
                  </a:lnTo>
                  <a:cubicBezTo>
                    <a:pt x="288" y="7728"/>
                    <a:pt x="912" y="8327"/>
                    <a:pt x="1736" y="8327"/>
                  </a:cubicBezTo>
                  <a:cubicBezTo>
                    <a:pt x="1758" y="8327"/>
                    <a:pt x="1783" y="8327"/>
                    <a:pt x="1807" y="8325"/>
                  </a:cubicBezTo>
                  <a:lnTo>
                    <a:pt x="4979" y="8192"/>
                  </a:lnTo>
                  <a:cubicBezTo>
                    <a:pt x="5821" y="8158"/>
                    <a:pt x="6432" y="7495"/>
                    <a:pt x="6398" y="6651"/>
                  </a:cubicBezTo>
                  <a:lnTo>
                    <a:pt x="6324" y="4891"/>
                  </a:lnTo>
                  <a:cubicBezTo>
                    <a:pt x="6312" y="4549"/>
                    <a:pt x="6177" y="4223"/>
                    <a:pt x="5946" y="3970"/>
                  </a:cubicBezTo>
                  <a:cubicBezTo>
                    <a:pt x="6157" y="3700"/>
                    <a:pt x="6263" y="3364"/>
                    <a:pt x="6245" y="3020"/>
                  </a:cubicBezTo>
                  <a:lnTo>
                    <a:pt x="6179" y="1422"/>
                  </a:lnTo>
                  <a:cubicBezTo>
                    <a:pt x="6145" y="597"/>
                    <a:pt x="5526" y="1"/>
                    <a:pt x="4706"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4147550" y="2104775"/>
              <a:ext cx="129625" cy="179025"/>
            </a:xfrm>
            <a:custGeom>
              <a:avLst/>
              <a:gdLst/>
              <a:ahLst/>
              <a:cxnLst/>
              <a:rect l="l" t="t" r="r" b="b"/>
              <a:pathLst>
                <a:path w="5185" h="7161" extrusionOk="0">
                  <a:moveTo>
                    <a:pt x="4871" y="0"/>
                  </a:moveTo>
                  <a:lnTo>
                    <a:pt x="1" y="201"/>
                  </a:lnTo>
                  <a:lnTo>
                    <a:pt x="180" y="4468"/>
                  </a:lnTo>
                  <a:lnTo>
                    <a:pt x="2922" y="4352"/>
                  </a:lnTo>
                  <a:lnTo>
                    <a:pt x="2961" y="5317"/>
                  </a:lnTo>
                  <a:lnTo>
                    <a:pt x="219" y="5430"/>
                  </a:lnTo>
                  <a:lnTo>
                    <a:pt x="290" y="7160"/>
                  </a:lnTo>
                  <a:lnTo>
                    <a:pt x="4336" y="6991"/>
                  </a:lnTo>
                  <a:cubicBezTo>
                    <a:pt x="4841" y="6969"/>
                    <a:pt x="5185" y="6598"/>
                    <a:pt x="5165" y="6090"/>
                  </a:cubicBezTo>
                  <a:lnTo>
                    <a:pt x="5052" y="3397"/>
                  </a:lnTo>
                  <a:cubicBezTo>
                    <a:pt x="5031" y="2903"/>
                    <a:pt x="4677" y="2567"/>
                    <a:pt x="4193" y="2567"/>
                  </a:cubicBezTo>
                  <a:cubicBezTo>
                    <a:pt x="4179" y="2567"/>
                    <a:pt x="4165" y="2567"/>
                    <a:pt x="4151" y="2568"/>
                  </a:cubicBezTo>
                  <a:lnTo>
                    <a:pt x="2283" y="2646"/>
                  </a:lnTo>
                  <a:lnTo>
                    <a:pt x="2252" y="1861"/>
                  </a:lnTo>
                  <a:lnTo>
                    <a:pt x="4606" y="1763"/>
                  </a:lnTo>
                  <a:lnTo>
                    <a:pt x="4907" y="864"/>
                  </a:lnTo>
                  <a:lnTo>
                    <a:pt x="4871"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4131525" y="2088675"/>
              <a:ext cx="161425" cy="211200"/>
            </a:xfrm>
            <a:custGeom>
              <a:avLst/>
              <a:gdLst/>
              <a:ahLst/>
              <a:cxnLst/>
              <a:rect l="l" t="t" r="r" b="b"/>
              <a:pathLst>
                <a:path w="6457" h="8448" extrusionOk="0">
                  <a:moveTo>
                    <a:pt x="5512" y="644"/>
                  </a:moveTo>
                  <a:lnTo>
                    <a:pt x="5548" y="1508"/>
                  </a:lnTo>
                  <a:lnTo>
                    <a:pt x="5247" y="2407"/>
                  </a:lnTo>
                  <a:lnTo>
                    <a:pt x="2893" y="2505"/>
                  </a:lnTo>
                  <a:lnTo>
                    <a:pt x="2924" y="3290"/>
                  </a:lnTo>
                  <a:lnTo>
                    <a:pt x="4792" y="3212"/>
                  </a:lnTo>
                  <a:lnTo>
                    <a:pt x="4837" y="3212"/>
                  </a:lnTo>
                  <a:cubicBezTo>
                    <a:pt x="5320" y="3212"/>
                    <a:pt x="5674" y="3550"/>
                    <a:pt x="5693" y="4041"/>
                  </a:cubicBezTo>
                  <a:lnTo>
                    <a:pt x="5806" y="6734"/>
                  </a:lnTo>
                  <a:cubicBezTo>
                    <a:pt x="5826" y="7242"/>
                    <a:pt x="5482" y="7613"/>
                    <a:pt x="4977" y="7635"/>
                  </a:cubicBezTo>
                  <a:lnTo>
                    <a:pt x="931" y="7804"/>
                  </a:lnTo>
                  <a:lnTo>
                    <a:pt x="860" y="6074"/>
                  </a:lnTo>
                  <a:lnTo>
                    <a:pt x="3602" y="5961"/>
                  </a:lnTo>
                  <a:lnTo>
                    <a:pt x="3563" y="4996"/>
                  </a:lnTo>
                  <a:lnTo>
                    <a:pt x="821" y="5112"/>
                  </a:lnTo>
                  <a:lnTo>
                    <a:pt x="642" y="845"/>
                  </a:lnTo>
                  <a:lnTo>
                    <a:pt x="5512" y="644"/>
                  </a:lnTo>
                  <a:close/>
                  <a:moveTo>
                    <a:pt x="6103" y="1"/>
                  </a:moveTo>
                  <a:lnTo>
                    <a:pt x="5487" y="25"/>
                  </a:lnTo>
                  <a:lnTo>
                    <a:pt x="617" y="229"/>
                  </a:lnTo>
                  <a:lnTo>
                    <a:pt x="1" y="256"/>
                  </a:lnTo>
                  <a:lnTo>
                    <a:pt x="25" y="872"/>
                  </a:lnTo>
                  <a:lnTo>
                    <a:pt x="205" y="5136"/>
                  </a:lnTo>
                  <a:lnTo>
                    <a:pt x="217" y="5485"/>
                  </a:lnTo>
                  <a:lnTo>
                    <a:pt x="244" y="6101"/>
                  </a:lnTo>
                  <a:lnTo>
                    <a:pt x="315" y="7829"/>
                  </a:lnTo>
                  <a:lnTo>
                    <a:pt x="342" y="8447"/>
                  </a:lnTo>
                  <a:lnTo>
                    <a:pt x="958" y="8420"/>
                  </a:lnTo>
                  <a:lnTo>
                    <a:pt x="5004" y="8251"/>
                  </a:lnTo>
                  <a:cubicBezTo>
                    <a:pt x="5848" y="8217"/>
                    <a:pt x="6457" y="7554"/>
                    <a:pt x="6422" y="6710"/>
                  </a:cubicBezTo>
                  <a:lnTo>
                    <a:pt x="6309" y="4017"/>
                  </a:lnTo>
                  <a:cubicBezTo>
                    <a:pt x="6290" y="3541"/>
                    <a:pt x="6074" y="3138"/>
                    <a:pt x="5737" y="2885"/>
                  </a:cubicBezTo>
                  <a:lnTo>
                    <a:pt x="5833" y="2603"/>
                  </a:lnTo>
                  <a:lnTo>
                    <a:pt x="6133" y="1704"/>
                  </a:lnTo>
                  <a:lnTo>
                    <a:pt x="6169" y="1594"/>
                  </a:lnTo>
                  <a:lnTo>
                    <a:pt x="6165" y="1481"/>
                  </a:lnTo>
                  <a:lnTo>
                    <a:pt x="6128" y="617"/>
                  </a:lnTo>
                  <a:lnTo>
                    <a:pt x="6103"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4045550" y="2223950"/>
              <a:ext cx="188125" cy="307450"/>
            </a:xfrm>
            <a:custGeom>
              <a:avLst/>
              <a:gdLst/>
              <a:ahLst/>
              <a:cxnLst/>
              <a:rect l="l" t="t" r="r" b="b"/>
              <a:pathLst>
                <a:path w="7525" h="12298" extrusionOk="0">
                  <a:moveTo>
                    <a:pt x="4347" y="1"/>
                  </a:moveTo>
                  <a:cubicBezTo>
                    <a:pt x="2606" y="1"/>
                    <a:pt x="898" y="2468"/>
                    <a:pt x="460" y="5702"/>
                  </a:cubicBezTo>
                  <a:cubicBezTo>
                    <a:pt x="1" y="9087"/>
                    <a:pt x="1108" y="12033"/>
                    <a:pt x="2932" y="12281"/>
                  </a:cubicBezTo>
                  <a:cubicBezTo>
                    <a:pt x="3014" y="12292"/>
                    <a:pt x="3097" y="12297"/>
                    <a:pt x="3179" y="12297"/>
                  </a:cubicBezTo>
                  <a:cubicBezTo>
                    <a:pt x="4922" y="12297"/>
                    <a:pt x="6630" y="9830"/>
                    <a:pt x="7068" y="6596"/>
                  </a:cubicBezTo>
                  <a:cubicBezTo>
                    <a:pt x="7524" y="3208"/>
                    <a:pt x="6417" y="263"/>
                    <a:pt x="4594" y="17"/>
                  </a:cubicBezTo>
                  <a:cubicBezTo>
                    <a:pt x="4511" y="6"/>
                    <a:pt x="4429" y="1"/>
                    <a:pt x="4347" y="1"/>
                  </a:cubicBezTo>
                  <a:close/>
                </a:path>
              </a:pathLst>
            </a:custGeom>
            <a:solidFill>
              <a:srgbClr val="69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4046300" y="2441850"/>
              <a:ext cx="163675" cy="55425"/>
            </a:xfrm>
            <a:custGeom>
              <a:avLst/>
              <a:gdLst/>
              <a:ahLst/>
              <a:cxnLst/>
              <a:rect l="l" t="t" r="r" b="b"/>
              <a:pathLst>
                <a:path w="6547" h="2217" extrusionOk="0">
                  <a:moveTo>
                    <a:pt x="560" y="1"/>
                  </a:moveTo>
                  <a:lnTo>
                    <a:pt x="0" y="1024"/>
                  </a:lnTo>
                  <a:cubicBezTo>
                    <a:pt x="64" y="1061"/>
                    <a:pt x="1630" y="1913"/>
                    <a:pt x="3069" y="2151"/>
                  </a:cubicBezTo>
                  <a:cubicBezTo>
                    <a:pt x="3349" y="2197"/>
                    <a:pt x="3646" y="2216"/>
                    <a:pt x="3944" y="2216"/>
                  </a:cubicBezTo>
                  <a:cubicBezTo>
                    <a:pt x="5204" y="2216"/>
                    <a:pt x="6481" y="1879"/>
                    <a:pt x="6547" y="1861"/>
                  </a:cubicBezTo>
                  <a:lnTo>
                    <a:pt x="6248" y="734"/>
                  </a:lnTo>
                  <a:cubicBezTo>
                    <a:pt x="6233" y="739"/>
                    <a:pt x="5054" y="1051"/>
                    <a:pt x="3957" y="1051"/>
                  </a:cubicBezTo>
                  <a:cubicBezTo>
                    <a:pt x="3716" y="1051"/>
                    <a:pt x="3480" y="1036"/>
                    <a:pt x="3260" y="1000"/>
                  </a:cubicBezTo>
                  <a:cubicBezTo>
                    <a:pt x="2021" y="793"/>
                    <a:pt x="575" y="8"/>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4073675" y="2257325"/>
              <a:ext cx="163425" cy="56100"/>
            </a:xfrm>
            <a:custGeom>
              <a:avLst/>
              <a:gdLst/>
              <a:ahLst/>
              <a:cxnLst/>
              <a:rect l="l" t="t" r="r" b="b"/>
              <a:pathLst>
                <a:path w="6537" h="2244" extrusionOk="0">
                  <a:moveTo>
                    <a:pt x="2558" y="1"/>
                  </a:moveTo>
                  <a:cubicBezTo>
                    <a:pt x="1302" y="1"/>
                    <a:pt x="62" y="290"/>
                    <a:pt x="0" y="305"/>
                  </a:cubicBezTo>
                  <a:lnTo>
                    <a:pt x="270" y="1441"/>
                  </a:lnTo>
                  <a:cubicBezTo>
                    <a:pt x="283" y="1437"/>
                    <a:pt x="1435" y="1167"/>
                    <a:pt x="2553" y="1167"/>
                  </a:cubicBezTo>
                  <a:cubicBezTo>
                    <a:pt x="2751" y="1167"/>
                    <a:pt x="2948" y="1176"/>
                    <a:pt x="3137" y="1196"/>
                  </a:cubicBezTo>
                  <a:cubicBezTo>
                    <a:pt x="4360" y="1323"/>
                    <a:pt x="5931" y="2237"/>
                    <a:pt x="5945" y="2244"/>
                  </a:cubicBezTo>
                  <a:lnTo>
                    <a:pt x="6537" y="1238"/>
                  </a:lnTo>
                  <a:cubicBezTo>
                    <a:pt x="6463" y="1196"/>
                    <a:pt x="4735" y="187"/>
                    <a:pt x="3258" y="35"/>
                  </a:cubicBezTo>
                  <a:cubicBezTo>
                    <a:pt x="3029" y="11"/>
                    <a:pt x="2793" y="1"/>
                    <a:pt x="2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3765675" y="1913400"/>
              <a:ext cx="677200" cy="197650"/>
            </a:xfrm>
            <a:custGeom>
              <a:avLst/>
              <a:gdLst/>
              <a:ahLst/>
              <a:cxnLst/>
              <a:rect l="l" t="t" r="r" b="b"/>
              <a:pathLst>
                <a:path w="27088" h="7906" extrusionOk="0">
                  <a:moveTo>
                    <a:pt x="21850" y="1"/>
                  </a:moveTo>
                  <a:cubicBezTo>
                    <a:pt x="20205" y="1"/>
                    <a:pt x="19056" y="275"/>
                    <a:pt x="18474" y="313"/>
                  </a:cubicBezTo>
                  <a:cubicBezTo>
                    <a:pt x="17762" y="357"/>
                    <a:pt x="10926" y="357"/>
                    <a:pt x="10926" y="357"/>
                  </a:cubicBezTo>
                  <a:lnTo>
                    <a:pt x="10570" y="446"/>
                  </a:lnTo>
                  <a:cubicBezTo>
                    <a:pt x="10570" y="446"/>
                    <a:pt x="9681" y="534"/>
                    <a:pt x="8928" y="622"/>
                  </a:cubicBezTo>
                  <a:cubicBezTo>
                    <a:pt x="8239" y="703"/>
                    <a:pt x="6850" y="896"/>
                    <a:pt x="5634" y="896"/>
                  </a:cubicBezTo>
                  <a:cubicBezTo>
                    <a:pt x="5516" y="896"/>
                    <a:pt x="5399" y="894"/>
                    <a:pt x="5285" y="890"/>
                  </a:cubicBezTo>
                  <a:cubicBezTo>
                    <a:pt x="5224" y="888"/>
                    <a:pt x="5159" y="887"/>
                    <a:pt x="5091" y="887"/>
                  </a:cubicBezTo>
                  <a:cubicBezTo>
                    <a:pt x="3705" y="887"/>
                    <a:pt x="802" y="1334"/>
                    <a:pt x="0" y="3153"/>
                  </a:cubicBezTo>
                  <a:cubicBezTo>
                    <a:pt x="0" y="3153"/>
                    <a:pt x="105" y="3035"/>
                    <a:pt x="337" y="3035"/>
                  </a:cubicBezTo>
                  <a:cubicBezTo>
                    <a:pt x="531" y="3035"/>
                    <a:pt x="814" y="3118"/>
                    <a:pt x="1198" y="3421"/>
                  </a:cubicBezTo>
                  <a:cubicBezTo>
                    <a:pt x="2043" y="4086"/>
                    <a:pt x="3773" y="5463"/>
                    <a:pt x="4617" y="6396"/>
                  </a:cubicBezTo>
                  <a:cubicBezTo>
                    <a:pt x="5462" y="7329"/>
                    <a:pt x="6083" y="7905"/>
                    <a:pt x="6660" y="7905"/>
                  </a:cubicBezTo>
                  <a:cubicBezTo>
                    <a:pt x="6868" y="7905"/>
                    <a:pt x="7295" y="7847"/>
                    <a:pt x="7755" y="7773"/>
                  </a:cubicBezTo>
                  <a:cubicBezTo>
                    <a:pt x="8557" y="7643"/>
                    <a:pt x="9458" y="7461"/>
                    <a:pt x="9458" y="7461"/>
                  </a:cubicBezTo>
                  <a:lnTo>
                    <a:pt x="20693" y="6928"/>
                  </a:lnTo>
                  <a:lnTo>
                    <a:pt x="21164" y="7090"/>
                  </a:lnTo>
                  <a:lnTo>
                    <a:pt x="22455" y="7537"/>
                  </a:lnTo>
                  <a:cubicBezTo>
                    <a:pt x="22455" y="7537"/>
                    <a:pt x="22717" y="7693"/>
                    <a:pt x="23079" y="7693"/>
                  </a:cubicBezTo>
                  <a:cubicBezTo>
                    <a:pt x="23367" y="7693"/>
                    <a:pt x="23719" y="7595"/>
                    <a:pt x="24053" y="7240"/>
                  </a:cubicBezTo>
                  <a:cubicBezTo>
                    <a:pt x="24807" y="6440"/>
                    <a:pt x="26378" y="4354"/>
                    <a:pt x="26599" y="2976"/>
                  </a:cubicBezTo>
                  <a:cubicBezTo>
                    <a:pt x="26822" y="1599"/>
                    <a:pt x="27087" y="1202"/>
                    <a:pt x="26643" y="1111"/>
                  </a:cubicBezTo>
                  <a:cubicBezTo>
                    <a:pt x="26201" y="1023"/>
                    <a:pt x="25268" y="222"/>
                    <a:pt x="23003" y="46"/>
                  </a:cubicBezTo>
                  <a:cubicBezTo>
                    <a:pt x="22595" y="14"/>
                    <a:pt x="22211" y="1"/>
                    <a:pt x="2185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294775" y="1941150"/>
              <a:ext cx="144225" cy="168450"/>
            </a:xfrm>
            <a:custGeom>
              <a:avLst/>
              <a:gdLst/>
              <a:ahLst/>
              <a:cxnLst/>
              <a:rect l="l" t="t" r="r" b="b"/>
              <a:pathLst>
                <a:path w="5769" h="6738" extrusionOk="0">
                  <a:moveTo>
                    <a:pt x="5479" y="1"/>
                  </a:moveTo>
                  <a:cubicBezTo>
                    <a:pt x="5565" y="28"/>
                    <a:pt x="5651" y="79"/>
                    <a:pt x="5666" y="160"/>
                  </a:cubicBezTo>
                  <a:cubicBezTo>
                    <a:pt x="5680" y="246"/>
                    <a:pt x="5675" y="332"/>
                    <a:pt x="5653" y="413"/>
                  </a:cubicBezTo>
                  <a:cubicBezTo>
                    <a:pt x="5614" y="588"/>
                    <a:pt x="5560" y="764"/>
                    <a:pt x="5509" y="939"/>
                  </a:cubicBezTo>
                  <a:cubicBezTo>
                    <a:pt x="5457" y="1115"/>
                    <a:pt x="5410" y="1297"/>
                    <a:pt x="5364" y="1474"/>
                  </a:cubicBezTo>
                  <a:cubicBezTo>
                    <a:pt x="5320" y="1650"/>
                    <a:pt x="5280" y="1842"/>
                    <a:pt x="5236" y="2001"/>
                  </a:cubicBezTo>
                  <a:cubicBezTo>
                    <a:pt x="5037" y="2672"/>
                    <a:pt x="4669" y="3298"/>
                    <a:pt x="4289" y="3906"/>
                  </a:cubicBezTo>
                  <a:cubicBezTo>
                    <a:pt x="3898" y="4513"/>
                    <a:pt x="3474" y="5099"/>
                    <a:pt x="3022" y="5661"/>
                  </a:cubicBezTo>
                  <a:cubicBezTo>
                    <a:pt x="2966" y="5730"/>
                    <a:pt x="2907" y="5799"/>
                    <a:pt x="2850" y="5868"/>
                  </a:cubicBezTo>
                  <a:cubicBezTo>
                    <a:pt x="2791" y="5936"/>
                    <a:pt x="2732" y="6005"/>
                    <a:pt x="2676" y="6059"/>
                  </a:cubicBezTo>
                  <a:cubicBezTo>
                    <a:pt x="2565" y="6174"/>
                    <a:pt x="2435" y="6268"/>
                    <a:pt x="2291" y="6334"/>
                  </a:cubicBezTo>
                  <a:cubicBezTo>
                    <a:pt x="2148" y="6395"/>
                    <a:pt x="1997" y="6427"/>
                    <a:pt x="1844" y="6427"/>
                  </a:cubicBezTo>
                  <a:cubicBezTo>
                    <a:pt x="1838" y="6427"/>
                    <a:pt x="1832" y="6427"/>
                    <a:pt x="1827" y="6427"/>
                  </a:cubicBezTo>
                  <a:cubicBezTo>
                    <a:pt x="1662" y="6422"/>
                    <a:pt x="1500" y="6388"/>
                    <a:pt x="1350" y="6322"/>
                  </a:cubicBezTo>
                  <a:lnTo>
                    <a:pt x="1328" y="6312"/>
                  </a:lnTo>
                  <a:lnTo>
                    <a:pt x="666" y="6138"/>
                  </a:lnTo>
                  <a:cubicBezTo>
                    <a:pt x="445" y="6084"/>
                    <a:pt x="224" y="6030"/>
                    <a:pt x="0" y="5980"/>
                  </a:cubicBezTo>
                  <a:lnTo>
                    <a:pt x="0" y="5980"/>
                  </a:lnTo>
                  <a:cubicBezTo>
                    <a:pt x="207" y="6079"/>
                    <a:pt x="413" y="6174"/>
                    <a:pt x="621" y="6268"/>
                  </a:cubicBezTo>
                  <a:lnTo>
                    <a:pt x="1230" y="6529"/>
                  </a:lnTo>
                  <a:lnTo>
                    <a:pt x="1230" y="6529"/>
                  </a:lnTo>
                  <a:cubicBezTo>
                    <a:pt x="1406" y="6634"/>
                    <a:pt x="1599" y="6702"/>
                    <a:pt x="1802" y="6727"/>
                  </a:cubicBezTo>
                  <a:cubicBezTo>
                    <a:pt x="1859" y="6734"/>
                    <a:pt x="1917" y="6738"/>
                    <a:pt x="1974" y="6738"/>
                  </a:cubicBezTo>
                  <a:cubicBezTo>
                    <a:pt x="2124" y="6738"/>
                    <a:pt x="2274" y="6713"/>
                    <a:pt x="2416" y="6663"/>
                  </a:cubicBezTo>
                  <a:cubicBezTo>
                    <a:pt x="2612" y="6597"/>
                    <a:pt x="2794" y="6489"/>
                    <a:pt x="2946" y="6346"/>
                  </a:cubicBezTo>
                  <a:cubicBezTo>
                    <a:pt x="3027" y="6278"/>
                    <a:pt x="3088" y="6209"/>
                    <a:pt x="3155" y="6142"/>
                  </a:cubicBezTo>
                  <a:cubicBezTo>
                    <a:pt x="3218" y="6076"/>
                    <a:pt x="3280" y="6005"/>
                    <a:pt x="3344" y="5936"/>
                  </a:cubicBezTo>
                  <a:cubicBezTo>
                    <a:pt x="3596" y="5661"/>
                    <a:pt x="3822" y="5367"/>
                    <a:pt x="4046" y="5070"/>
                  </a:cubicBezTo>
                  <a:cubicBezTo>
                    <a:pt x="4269" y="4773"/>
                    <a:pt x="4478" y="4464"/>
                    <a:pt x="4672" y="4144"/>
                  </a:cubicBezTo>
                  <a:cubicBezTo>
                    <a:pt x="4870" y="3828"/>
                    <a:pt x="5047" y="3496"/>
                    <a:pt x="5202" y="3155"/>
                  </a:cubicBezTo>
                  <a:cubicBezTo>
                    <a:pt x="5364" y="2812"/>
                    <a:pt x="5484" y="2448"/>
                    <a:pt x="5560" y="2075"/>
                  </a:cubicBezTo>
                  <a:cubicBezTo>
                    <a:pt x="5599" y="1879"/>
                    <a:pt x="5607" y="1704"/>
                    <a:pt x="5634" y="1523"/>
                  </a:cubicBezTo>
                  <a:lnTo>
                    <a:pt x="5705" y="980"/>
                  </a:lnTo>
                  <a:cubicBezTo>
                    <a:pt x="5729" y="799"/>
                    <a:pt x="5759" y="617"/>
                    <a:pt x="5766" y="428"/>
                  </a:cubicBezTo>
                  <a:cubicBezTo>
                    <a:pt x="5769" y="335"/>
                    <a:pt x="5769" y="232"/>
                    <a:pt x="5722" y="138"/>
                  </a:cubicBezTo>
                  <a:cubicBezTo>
                    <a:pt x="5675" y="38"/>
                    <a:pt x="5565" y="8"/>
                    <a:pt x="5479"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3765675" y="1988175"/>
              <a:ext cx="223875" cy="125525"/>
            </a:xfrm>
            <a:custGeom>
              <a:avLst/>
              <a:gdLst/>
              <a:ahLst/>
              <a:cxnLst/>
              <a:rect l="l" t="t" r="r" b="b"/>
              <a:pathLst>
                <a:path w="8955" h="5021" extrusionOk="0">
                  <a:moveTo>
                    <a:pt x="415" y="1"/>
                  </a:moveTo>
                  <a:cubicBezTo>
                    <a:pt x="379" y="1"/>
                    <a:pt x="343" y="3"/>
                    <a:pt x="307" y="8"/>
                  </a:cubicBezTo>
                  <a:cubicBezTo>
                    <a:pt x="187" y="20"/>
                    <a:pt x="79" y="74"/>
                    <a:pt x="0" y="162"/>
                  </a:cubicBezTo>
                  <a:cubicBezTo>
                    <a:pt x="75" y="108"/>
                    <a:pt x="167" y="81"/>
                    <a:pt x="258" y="81"/>
                  </a:cubicBezTo>
                  <a:cubicBezTo>
                    <a:pt x="275" y="81"/>
                    <a:pt x="293" y="82"/>
                    <a:pt x="310" y="84"/>
                  </a:cubicBezTo>
                  <a:cubicBezTo>
                    <a:pt x="418" y="91"/>
                    <a:pt x="521" y="120"/>
                    <a:pt x="616" y="167"/>
                  </a:cubicBezTo>
                  <a:cubicBezTo>
                    <a:pt x="810" y="255"/>
                    <a:pt x="977" y="393"/>
                    <a:pt x="1139" y="538"/>
                  </a:cubicBezTo>
                  <a:lnTo>
                    <a:pt x="2146" y="1434"/>
                  </a:lnTo>
                  <a:cubicBezTo>
                    <a:pt x="2821" y="2023"/>
                    <a:pt x="3496" y="2612"/>
                    <a:pt x="4134" y="3223"/>
                  </a:cubicBezTo>
                  <a:cubicBezTo>
                    <a:pt x="4293" y="3378"/>
                    <a:pt x="4438" y="3537"/>
                    <a:pt x="4595" y="3699"/>
                  </a:cubicBezTo>
                  <a:cubicBezTo>
                    <a:pt x="4755" y="3861"/>
                    <a:pt x="4914" y="4023"/>
                    <a:pt x="5081" y="4180"/>
                  </a:cubicBezTo>
                  <a:cubicBezTo>
                    <a:pt x="5251" y="4340"/>
                    <a:pt x="5430" y="4487"/>
                    <a:pt x="5617" y="4625"/>
                  </a:cubicBezTo>
                  <a:cubicBezTo>
                    <a:pt x="5808" y="4772"/>
                    <a:pt x="6022" y="4885"/>
                    <a:pt x="6250" y="4964"/>
                  </a:cubicBezTo>
                  <a:cubicBezTo>
                    <a:pt x="6361" y="5001"/>
                    <a:pt x="6479" y="5020"/>
                    <a:pt x="6599" y="5020"/>
                  </a:cubicBezTo>
                  <a:cubicBezTo>
                    <a:pt x="6606" y="5020"/>
                    <a:pt x="6613" y="5020"/>
                    <a:pt x="6620" y="5020"/>
                  </a:cubicBezTo>
                  <a:cubicBezTo>
                    <a:pt x="6753" y="5018"/>
                    <a:pt x="6859" y="4993"/>
                    <a:pt x="6971" y="4976"/>
                  </a:cubicBezTo>
                  <a:cubicBezTo>
                    <a:pt x="7195" y="4937"/>
                    <a:pt x="7416" y="4895"/>
                    <a:pt x="7637" y="4848"/>
                  </a:cubicBezTo>
                  <a:cubicBezTo>
                    <a:pt x="8076" y="4760"/>
                    <a:pt x="8515" y="4664"/>
                    <a:pt x="8955" y="4566"/>
                  </a:cubicBezTo>
                  <a:lnTo>
                    <a:pt x="8955" y="4566"/>
                  </a:lnTo>
                  <a:lnTo>
                    <a:pt x="7615" y="4713"/>
                  </a:lnTo>
                  <a:lnTo>
                    <a:pt x="6944" y="4787"/>
                  </a:lnTo>
                  <a:cubicBezTo>
                    <a:pt x="6861" y="4792"/>
                    <a:pt x="6772" y="4805"/>
                    <a:pt x="6694" y="4805"/>
                  </a:cubicBezTo>
                  <a:cubicBezTo>
                    <a:pt x="6671" y="4805"/>
                    <a:pt x="6649" y="4804"/>
                    <a:pt x="6628" y="4802"/>
                  </a:cubicBezTo>
                  <a:cubicBezTo>
                    <a:pt x="6530" y="4787"/>
                    <a:pt x="6431" y="4760"/>
                    <a:pt x="6341" y="4716"/>
                  </a:cubicBezTo>
                  <a:cubicBezTo>
                    <a:pt x="5972" y="4536"/>
                    <a:pt x="5661" y="4217"/>
                    <a:pt x="5359" y="3901"/>
                  </a:cubicBezTo>
                  <a:cubicBezTo>
                    <a:pt x="5054" y="3582"/>
                    <a:pt x="4782" y="3233"/>
                    <a:pt x="4451" y="2904"/>
                  </a:cubicBezTo>
                  <a:cubicBezTo>
                    <a:pt x="4131" y="2578"/>
                    <a:pt x="3788" y="2278"/>
                    <a:pt x="3447" y="1984"/>
                  </a:cubicBezTo>
                  <a:cubicBezTo>
                    <a:pt x="3105" y="1687"/>
                    <a:pt x="2747" y="1412"/>
                    <a:pt x="2391" y="1134"/>
                  </a:cubicBezTo>
                  <a:cubicBezTo>
                    <a:pt x="2028" y="864"/>
                    <a:pt x="1665" y="599"/>
                    <a:pt x="1291" y="346"/>
                  </a:cubicBezTo>
                  <a:cubicBezTo>
                    <a:pt x="1100" y="216"/>
                    <a:pt x="891" y="96"/>
                    <a:pt x="661" y="35"/>
                  </a:cubicBezTo>
                  <a:cubicBezTo>
                    <a:pt x="580" y="12"/>
                    <a:pt x="498" y="1"/>
                    <a:pt x="415"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3892575" y="1920425"/>
              <a:ext cx="133200" cy="71525"/>
            </a:xfrm>
            <a:custGeom>
              <a:avLst/>
              <a:gdLst/>
              <a:ahLst/>
              <a:cxnLst/>
              <a:rect l="l" t="t" r="r" b="b"/>
              <a:pathLst>
                <a:path w="5328" h="2861" extrusionOk="0">
                  <a:moveTo>
                    <a:pt x="4203" y="0"/>
                  </a:moveTo>
                  <a:lnTo>
                    <a:pt x="0" y="445"/>
                  </a:lnTo>
                  <a:cubicBezTo>
                    <a:pt x="0" y="445"/>
                    <a:pt x="1451" y="948"/>
                    <a:pt x="2161" y="1719"/>
                  </a:cubicBezTo>
                  <a:cubicBezTo>
                    <a:pt x="2745" y="2349"/>
                    <a:pt x="3228" y="2861"/>
                    <a:pt x="3907" y="2861"/>
                  </a:cubicBezTo>
                  <a:cubicBezTo>
                    <a:pt x="4055" y="2861"/>
                    <a:pt x="4212" y="2837"/>
                    <a:pt x="4382" y="2784"/>
                  </a:cubicBezTo>
                  <a:cubicBezTo>
                    <a:pt x="5327" y="2487"/>
                    <a:pt x="5180" y="1451"/>
                    <a:pt x="4944" y="948"/>
                  </a:cubicBezTo>
                  <a:cubicBezTo>
                    <a:pt x="4706" y="445"/>
                    <a:pt x="4203" y="0"/>
                    <a:pt x="4203"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198250" y="1908575"/>
              <a:ext cx="107275" cy="75875"/>
            </a:xfrm>
            <a:custGeom>
              <a:avLst/>
              <a:gdLst/>
              <a:ahLst/>
              <a:cxnLst/>
              <a:rect l="l" t="t" r="r" b="b"/>
              <a:pathLst>
                <a:path w="4291" h="3035" extrusionOk="0">
                  <a:moveTo>
                    <a:pt x="4291" y="0"/>
                  </a:moveTo>
                  <a:lnTo>
                    <a:pt x="1154" y="356"/>
                  </a:lnTo>
                  <a:cubicBezTo>
                    <a:pt x="1154" y="356"/>
                    <a:pt x="0" y="2814"/>
                    <a:pt x="1834" y="3020"/>
                  </a:cubicBezTo>
                  <a:cubicBezTo>
                    <a:pt x="1924" y="3030"/>
                    <a:pt x="2010" y="3035"/>
                    <a:pt x="2093" y="3035"/>
                  </a:cubicBezTo>
                  <a:cubicBezTo>
                    <a:pt x="3690" y="3035"/>
                    <a:pt x="3880" y="1200"/>
                    <a:pt x="3908" y="889"/>
                  </a:cubicBezTo>
                  <a:cubicBezTo>
                    <a:pt x="3937" y="563"/>
                    <a:pt x="4055" y="30"/>
                    <a:pt x="4291" y="0"/>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4174175" y="1862850"/>
              <a:ext cx="37225" cy="95300"/>
            </a:xfrm>
            <a:custGeom>
              <a:avLst/>
              <a:gdLst/>
              <a:ahLst/>
              <a:cxnLst/>
              <a:rect l="l" t="t" r="r" b="b"/>
              <a:pathLst>
                <a:path w="1489" h="3812" extrusionOk="0">
                  <a:moveTo>
                    <a:pt x="1088" y="1"/>
                  </a:moveTo>
                  <a:lnTo>
                    <a:pt x="978" y="489"/>
                  </a:lnTo>
                  <a:lnTo>
                    <a:pt x="607" y="2571"/>
                  </a:lnTo>
                  <a:lnTo>
                    <a:pt x="1" y="3643"/>
                  </a:lnTo>
                  <a:cubicBezTo>
                    <a:pt x="1" y="3643"/>
                    <a:pt x="51" y="3812"/>
                    <a:pt x="245" y="3812"/>
                  </a:cubicBezTo>
                  <a:cubicBezTo>
                    <a:pt x="335" y="3812"/>
                    <a:pt x="458" y="3775"/>
                    <a:pt x="622" y="3666"/>
                  </a:cubicBezTo>
                  <a:cubicBezTo>
                    <a:pt x="1221" y="3265"/>
                    <a:pt x="1488" y="1557"/>
                    <a:pt x="108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4057600" y="1859000"/>
              <a:ext cx="135750" cy="111150"/>
            </a:xfrm>
            <a:custGeom>
              <a:avLst/>
              <a:gdLst/>
              <a:ahLst/>
              <a:cxnLst/>
              <a:rect l="l" t="t" r="r" b="b"/>
              <a:pathLst>
                <a:path w="5430" h="4446" extrusionOk="0">
                  <a:moveTo>
                    <a:pt x="1127" y="0"/>
                  </a:moveTo>
                  <a:lnTo>
                    <a:pt x="0" y="533"/>
                  </a:lnTo>
                  <a:cubicBezTo>
                    <a:pt x="0" y="533"/>
                    <a:pt x="385" y="2281"/>
                    <a:pt x="533" y="2636"/>
                  </a:cubicBezTo>
                  <a:cubicBezTo>
                    <a:pt x="680" y="2990"/>
                    <a:pt x="1598" y="3937"/>
                    <a:pt x="1598" y="3937"/>
                  </a:cubicBezTo>
                  <a:cubicBezTo>
                    <a:pt x="1598" y="3937"/>
                    <a:pt x="2350" y="4446"/>
                    <a:pt x="3397" y="4446"/>
                  </a:cubicBezTo>
                  <a:cubicBezTo>
                    <a:pt x="3407" y="4446"/>
                    <a:pt x="3417" y="4446"/>
                    <a:pt x="3427" y="4446"/>
                  </a:cubicBezTo>
                  <a:cubicBezTo>
                    <a:pt x="4347" y="4438"/>
                    <a:pt x="5135" y="2764"/>
                    <a:pt x="5282" y="2440"/>
                  </a:cubicBezTo>
                  <a:cubicBezTo>
                    <a:pt x="5430" y="2114"/>
                    <a:pt x="5270" y="297"/>
                    <a:pt x="5270" y="297"/>
                  </a:cubicBezTo>
                  <a:lnTo>
                    <a:pt x="1127" y="0"/>
                  </a:lnTo>
                  <a:close/>
                </a:path>
              </a:pathLst>
            </a:custGeom>
            <a:solidFill>
              <a:srgbClr val="5E43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4052625" y="1868450"/>
              <a:ext cx="33850" cy="52400"/>
            </a:xfrm>
            <a:custGeom>
              <a:avLst/>
              <a:gdLst/>
              <a:ahLst/>
              <a:cxnLst/>
              <a:rect l="l" t="t" r="r" b="b"/>
              <a:pathLst>
                <a:path w="1354" h="2096" extrusionOk="0">
                  <a:moveTo>
                    <a:pt x="842" y="0"/>
                  </a:moveTo>
                  <a:lnTo>
                    <a:pt x="354" y="111"/>
                  </a:lnTo>
                  <a:cubicBezTo>
                    <a:pt x="0" y="422"/>
                    <a:pt x="489" y="1844"/>
                    <a:pt x="489" y="1844"/>
                  </a:cubicBezTo>
                  <a:lnTo>
                    <a:pt x="1176" y="2089"/>
                  </a:lnTo>
                  <a:cubicBezTo>
                    <a:pt x="1189" y="2094"/>
                    <a:pt x="1203" y="2096"/>
                    <a:pt x="1216" y="2096"/>
                  </a:cubicBezTo>
                  <a:cubicBezTo>
                    <a:pt x="1291" y="2096"/>
                    <a:pt x="1354" y="2024"/>
                    <a:pt x="1331" y="1944"/>
                  </a:cubicBezTo>
                  <a:cubicBezTo>
                    <a:pt x="1124" y="1259"/>
                    <a:pt x="1176" y="133"/>
                    <a:pt x="1176" y="133"/>
                  </a:cubicBezTo>
                  <a:lnTo>
                    <a:pt x="842"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4180250" y="1861750"/>
              <a:ext cx="16175" cy="59975"/>
            </a:xfrm>
            <a:custGeom>
              <a:avLst/>
              <a:gdLst/>
              <a:ahLst/>
              <a:cxnLst/>
              <a:rect l="l" t="t" r="r" b="b"/>
              <a:pathLst>
                <a:path w="647" h="2399" extrusionOk="0">
                  <a:moveTo>
                    <a:pt x="602" y="1"/>
                  </a:moveTo>
                  <a:lnTo>
                    <a:pt x="224" y="136"/>
                  </a:lnTo>
                  <a:cubicBezTo>
                    <a:pt x="224" y="136"/>
                    <a:pt x="291" y="1844"/>
                    <a:pt x="1" y="2399"/>
                  </a:cubicBezTo>
                  <a:cubicBezTo>
                    <a:pt x="1" y="2399"/>
                    <a:pt x="467" y="2377"/>
                    <a:pt x="556" y="2200"/>
                  </a:cubicBezTo>
                  <a:cubicBezTo>
                    <a:pt x="646" y="2021"/>
                    <a:pt x="602" y="1"/>
                    <a:pt x="60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4018200" y="1779625"/>
              <a:ext cx="184850" cy="182900"/>
            </a:xfrm>
            <a:custGeom>
              <a:avLst/>
              <a:gdLst/>
              <a:ahLst/>
              <a:cxnLst/>
              <a:rect l="l" t="t" r="r" b="b"/>
              <a:pathLst>
                <a:path w="7394" h="7316" extrusionOk="0">
                  <a:moveTo>
                    <a:pt x="3773" y="0"/>
                  </a:moveTo>
                  <a:cubicBezTo>
                    <a:pt x="3737" y="0"/>
                    <a:pt x="3701" y="1"/>
                    <a:pt x="3665" y="1"/>
                  </a:cubicBezTo>
                  <a:cubicBezTo>
                    <a:pt x="0" y="65"/>
                    <a:pt x="66" y="3997"/>
                    <a:pt x="177" y="4729"/>
                  </a:cubicBezTo>
                  <a:cubicBezTo>
                    <a:pt x="290" y="5463"/>
                    <a:pt x="911" y="7238"/>
                    <a:pt x="1888" y="7306"/>
                  </a:cubicBezTo>
                  <a:cubicBezTo>
                    <a:pt x="1976" y="7312"/>
                    <a:pt x="2056" y="7315"/>
                    <a:pt x="2127" y="7315"/>
                  </a:cubicBezTo>
                  <a:cubicBezTo>
                    <a:pt x="2850" y="7315"/>
                    <a:pt x="2776" y="7039"/>
                    <a:pt x="2776" y="7039"/>
                  </a:cubicBezTo>
                  <a:cubicBezTo>
                    <a:pt x="1733" y="6062"/>
                    <a:pt x="1377" y="3531"/>
                    <a:pt x="1377" y="3531"/>
                  </a:cubicBezTo>
                  <a:lnTo>
                    <a:pt x="1377" y="3531"/>
                  </a:lnTo>
                  <a:lnTo>
                    <a:pt x="2266" y="3752"/>
                  </a:lnTo>
                  <a:lnTo>
                    <a:pt x="4443" y="3821"/>
                  </a:lnTo>
                  <a:lnTo>
                    <a:pt x="6996" y="3509"/>
                  </a:lnTo>
                  <a:lnTo>
                    <a:pt x="7394" y="3241"/>
                  </a:lnTo>
                  <a:cubicBezTo>
                    <a:pt x="7394" y="3241"/>
                    <a:pt x="7329" y="0"/>
                    <a:pt x="377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4056125" y="1866425"/>
              <a:ext cx="29650" cy="78450"/>
            </a:xfrm>
            <a:custGeom>
              <a:avLst/>
              <a:gdLst/>
              <a:ahLst/>
              <a:cxnLst/>
              <a:rect l="l" t="t" r="r" b="b"/>
              <a:pathLst>
                <a:path w="1186" h="3138" extrusionOk="0">
                  <a:moveTo>
                    <a:pt x="0" y="0"/>
                  </a:moveTo>
                  <a:lnTo>
                    <a:pt x="118" y="1242"/>
                  </a:lnTo>
                  <a:lnTo>
                    <a:pt x="651" y="2693"/>
                  </a:lnTo>
                  <a:lnTo>
                    <a:pt x="1186" y="3137"/>
                  </a:lnTo>
                  <a:cubicBezTo>
                    <a:pt x="830" y="2369"/>
                    <a:pt x="651" y="295"/>
                    <a:pt x="651" y="295"/>
                  </a:cubicBezTo>
                  <a:lnTo>
                    <a:pt x="0"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4064525" y="1913675"/>
              <a:ext cx="128350" cy="19850"/>
            </a:xfrm>
            <a:custGeom>
              <a:avLst/>
              <a:gdLst/>
              <a:ahLst/>
              <a:cxnLst/>
              <a:rect l="l" t="t" r="r" b="b"/>
              <a:pathLst>
                <a:path w="5134" h="794" extrusionOk="0">
                  <a:moveTo>
                    <a:pt x="113" y="0"/>
                  </a:moveTo>
                  <a:lnTo>
                    <a:pt x="0" y="287"/>
                  </a:lnTo>
                  <a:cubicBezTo>
                    <a:pt x="77" y="317"/>
                    <a:pt x="1326" y="793"/>
                    <a:pt x="2860" y="793"/>
                  </a:cubicBezTo>
                  <a:cubicBezTo>
                    <a:pt x="3584" y="793"/>
                    <a:pt x="4375" y="688"/>
                    <a:pt x="5133" y="376"/>
                  </a:cubicBezTo>
                  <a:lnTo>
                    <a:pt x="5015" y="91"/>
                  </a:lnTo>
                  <a:cubicBezTo>
                    <a:pt x="4310" y="380"/>
                    <a:pt x="3566" y="479"/>
                    <a:pt x="2877" y="479"/>
                  </a:cubicBezTo>
                  <a:cubicBezTo>
                    <a:pt x="1374" y="479"/>
                    <a:pt x="130" y="7"/>
                    <a:pt x="113"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4068325" y="1926750"/>
              <a:ext cx="123750" cy="18175"/>
            </a:xfrm>
            <a:custGeom>
              <a:avLst/>
              <a:gdLst/>
              <a:ahLst/>
              <a:cxnLst/>
              <a:rect l="l" t="t" r="r" b="b"/>
              <a:pathLst>
                <a:path w="4950" h="727" extrusionOk="0">
                  <a:moveTo>
                    <a:pt x="4853" y="0"/>
                  </a:moveTo>
                  <a:cubicBezTo>
                    <a:pt x="4138" y="391"/>
                    <a:pt x="3355" y="520"/>
                    <a:pt x="2633" y="520"/>
                  </a:cubicBezTo>
                  <a:cubicBezTo>
                    <a:pt x="1251" y="520"/>
                    <a:pt x="95" y="48"/>
                    <a:pt x="79" y="42"/>
                  </a:cubicBezTo>
                  <a:lnTo>
                    <a:pt x="1" y="226"/>
                  </a:lnTo>
                  <a:cubicBezTo>
                    <a:pt x="74" y="255"/>
                    <a:pt x="1228" y="727"/>
                    <a:pt x="2622" y="727"/>
                  </a:cubicBezTo>
                  <a:cubicBezTo>
                    <a:pt x="3368" y="727"/>
                    <a:pt x="4188" y="592"/>
                    <a:pt x="4949" y="177"/>
                  </a:cubicBezTo>
                  <a:lnTo>
                    <a:pt x="4853"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4076125" y="1944775"/>
              <a:ext cx="119450" cy="37150"/>
            </a:xfrm>
            <a:custGeom>
              <a:avLst/>
              <a:gdLst/>
              <a:ahLst/>
              <a:cxnLst/>
              <a:rect l="l" t="t" r="r" b="b"/>
              <a:pathLst>
                <a:path w="4778" h="1486" extrusionOk="0">
                  <a:moveTo>
                    <a:pt x="4490" y="1"/>
                  </a:moveTo>
                  <a:cubicBezTo>
                    <a:pt x="4485" y="11"/>
                    <a:pt x="4065" y="1064"/>
                    <a:pt x="2646" y="1167"/>
                  </a:cubicBezTo>
                  <a:cubicBezTo>
                    <a:pt x="2563" y="1173"/>
                    <a:pt x="2480" y="1176"/>
                    <a:pt x="2400" y="1176"/>
                  </a:cubicBezTo>
                  <a:cubicBezTo>
                    <a:pt x="1090" y="1176"/>
                    <a:pt x="216" y="415"/>
                    <a:pt x="207" y="406"/>
                  </a:cubicBezTo>
                  <a:lnTo>
                    <a:pt x="0" y="637"/>
                  </a:lnTo>
                  <a:cubicBezTo>
                    <a:pt x="42" y="673"/>
                    <a:pt x="970" y="1486"/>
                    <a:pt x="2394" y="1486"/>
                  </a:cubicBezTo>
                  <a:cubicBezTo>
                    <a:pt x="2484" y="1486"/>
                    <a:pt x="2575" y="1481"/>
                    <a:pt x="2669" y="1476"/>
                  </a:cubicBezTo>
                  <a:cubicBezTo>
                    <a:pt x="4279" y="1361"/>
                    <a:pt x="4757" y="163"/>
                    <a:pt x="4777" y="111"/>
                  </a:cubicBezTo>
                  <a:lnTo>
                    <a:pt x="4490"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4085700" y="1873350"/>
              <a:ext cx="14375" cy="53900"/>
            </a:xfrm>
            <a:custGeom>
              <a:avLst/>
              <a:gdLst/>
              <a:ahLst/>
              <a:cxnLst/>
              <a:rect l="l" t="t" r="r" b="b"/>
              <a:pathLst>
                <a:path w="575" h="2156" extrusionOk="0">
                  <a:moveTo>
                    <a:pt x="42" y="1"/>
                  </a:moveTo>
                  <a:lnTo>
                    <a:pt x="42" y="1"/>
                  </a:lnTo>
                  <a:cubicBezTo>
                    <a:pt x="40" y="69"/>
                    <a:pt x="0" y="1643"/>
                    <a:pt x="420" y="2156"/>
                  </a:cubicBezTo>
                  <a:lnTo>
                    <a:pt x="575" y="2028"/>
                  </a:lnTo>
                  <a:cubicBezTo>
                    <a:pt x="265" y="1650"/>
                    <a:pt x="231" y="440"/>
                    <a:pt x="243" y="8"/>
                  </a:cubicBezTo>
                  <a:lnTo>
                    <a:pt x="42" y="1"/>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4172700" y="1868575"/>
              <a:ext cx="15125" cy="58000"/>
            </a:xfrm>
            <a:custGeom>
              <a:avLst/>
              <a:gdLst/>
              <a:ahLst/>
              <a:cxnLst/>
              <a:rect l="l" t="t" r="r" b="b"/>
              <a:pathLst>
                <a:path w="605" h="2320" extrusionOk="0">
                  <a:moveTo>
                    <a:pt x="335" y="0"/>
                  </a:moveTo>
                  <a:lnTo>
                    <a:pt x="138" y="32"/>
                  </a:lnTo>
                  <a:cubicBezTo>
                    <a:pt x="210" y="489"/>
                    <a:pt x="327" y="1770"/>
                    <a:pt x="1" y="2197"/>
                  </a:cubicBezTo>
                  <a:lnTo>
                    <a:pt x="161" y="2320"/>
                  </a:lnTo>
                  <a:cubicBezTo>
                    <a:pt x="605" y="1738"/>
                    <a:pt x="350" y="71"/>
                    <a:pt x="335"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115875" y="1929450"/>
              <a:ext cx="15550" cy="49725"/>
            </a:xfrm>
            <a:custGeom>
              <a:avLst/>
              <a:gdLst/>
              <a:ahLst/>
              <a:cxnLst/>
              <a:rect l="l" t="t" r="r" b="b"/>
              <a:pathLst>
                <a:path w="622" h="1989" extrusionOk="0">
                  <a:moveTo>
                    <a:pt x="310" y="0"/>
                  </a:moveTo>
                  <a:lnTo>
                    <a:pt x="1" y="5"/>
                  </a:lnTo>
                  <a:cubicBezTo>
                    <a:pt x="3" y="61"/>
                    <a:pt x="28" y="1429"/>
                    <a:pt x="357" y="1988"/>
                  </a:cubicBezTo>
                  <a:lnTo>
                    <a:pt x="622" y="1834"/>
                  </a:lnTo>
                  <a:cubicBezTo>
                    <a:pt x="384" y="1426"/>
                    <a:pt x="318" y="371"/>
                    <a:pt x="310" y="0"/>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4149650" y="1927175"/>
              <a:ext cx="15100" cy="51800"/>
            </a:xfrm>
            <a:custGeom>
              <a:avLst/>
              <a:gdLst/>
              <a:ahLst/>
              <a:cxnLst/>
              <a:rect l="l" t="t" r="r" b="b"/>
              <a:pathLst>
                <a:path w="604" h="2072" extrusionOk="0">
                  <a:moveTo>
                    <a:pt x="295" y="0"/>
                  </a:moveTo>
                  <a:cubicBezTo>
                    <a:pt x="282" y="398"/>
                    <a:pt x="206" y="1522"/>
                    <a:pt x="0" y="1935"/>
                  </a:cubicBezTo>
                  <a:lnTo>
                    <a:pt x="275" y="2072"/>
                  </a:lnTo>
                  <a:cubicBezTo>
                    <a:pt x="555" y="1515"/>
                    <a:pt x="601" y="71"/>
                    <a:pt x="604" y="10"/>
                  </a:cubicBezTo>
                  <a:lnTo>
                    <a:pt x="295" y="0"/>
                  </a:ln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4050225" y="1865675"/>
              <a:ext cx="64300" cy="104500"/>
            </a:xfrm>
            <a:custGeom>
              <a:avLst/>
              <a:gdLst/>
              <a:ahLst/>
              <a:cxnLst/>
              <a:rect l="l" t="t" r="r" b="b"/>
              <a:pathLst>
                <a:path w="2572" h="4180" extrusionOk="0">
                  <a:moveTo>
                    <a:pt x="118" y="1"/>
                  </a:moveTo>
                  <a:lnTo>
                    <a:pt x="0" y="266"/>
                  </a:lnTo>
                  <a:cubicBezTo>
                    <a:pt x="30" y="1302"/>
                    <a:pt x="474" y="2428"/>
                    <a:pt x="1066" y="3314"/>
                  </a:cubicBezTo>
                  <a:cubicBezTo>
                    <a:pt x="1492" y="3952"/>
                    <a:pt x="2126" y="4179"/>
                    <a:pt x="2406" y="4179"/>
                  </a:cubicBezTo>
                  <a:cubicBezTo>
                    <a:pt x="2516" y="4179"/>
                    <a:pt x="2572" y="4144"/>
                    <a:pt x="2539" y="4085"/>
                  </a:cubicBezTo>
                  <a:cubicBezTo>
                    <a:pt x="2421" y="3879"/>
                    <a:pt x="2281" y="3879"/>
                    <a:pt x="2281" y="3879"/>
                  </a:cubicBezTo>
                  <a:cubicBezTo>
                    <a:pt x="857" y="3197"/>
                    <a:pt x="563" y="1"/>
                    <a:pt x="563" y="1"/>
                  </a:cubicBez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4179700" y="1872300"/>
              <a:ext cx="25" cy="25"/>
            </a:xfrm>
            <a:custGeom>
              <a:avLst/>
              <a:gdLst/>
              <a:ahLst/>
              <a:cxnLst/>
              <a:rect l="l" t="t" r="r" b="b"/>
              <a:pathLst>
                <a:path w="1" h="1" fill="none" extrusionOk="0">
                  <a:moveTo>
                    <a:pt x="1" y="1"/>
                  </a:moveTo>
                  <a:close/>
                </a:path>
              </a:pathLst>
            </a:custGeom>
            <a:noFill/>
            <a:ln w="375" cap="flat" cmpd="sng">
              <a:solidFill>
                <a:srgbClr val="000000"/>
              </a:solidFill>
              <a:prstDash val="solid"/>
              <a:miter lim="2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4179350" y="1866350"/>
              <a:ext cx="17450" cy="69700"/>
            </a:xfrm>
            <a:custGeom>
              <a:avLst/>
              <a:gdLst/>
              <a:ahLst/>
              <a:cxnLst/>
              <a:rect l="l" t="t" r="r" b="b"/>
              <a:pathLst>
                <a:path w="698" h="2788" extrusionOk="0">
                  <a:moveTo>
                    <a:pt x="668" y="1"/>
                  </a:moveTo>
                  <a:lnTo>
                    <a:pt x="459" y="84"/>
                  </a:lnTo>
                  <a:cubicBezTo>
                    <a:pt x="459" y="84"/>
                    <a:pt x="393" y="1704"/>
                    <a:pt x="37" y="2600"/>
                  </a:cubicBezTo>
                  <a:cubicBezTo>
                    <a:pt x="1" y="2695"/>
                    <a:pt x="30" y="2788"/>
                    <a:pt x="92" y="2788"/>
                  </a:cubicBezTo>
                  <a:cubicBezTo>
                    <a:pt x="111" y="2788"/>
                    <a:pt x="132" y="2780"/>
                    <a:pt x="155" y="2762"/>
                  </a:cubicBezTo>
                  <a:cubicBezTo>
                    <a:pt x="265" y="2674"/>
                    <a:pt x="351" y="2558"/>
                    <a:pt x="400" y="2428"/>
                  </a:cubicBezTo>
                  <a:cubicBezTo>
                    <a:pt x="579" y="1984"/>
                    <a:pt x="697" y="1066"/>
                    <a:pt x="668" y="1"/>
                  </a:cubicBezTo>
                  <a:close/>
                </a:path>
              </a:pathLst>
            </a:custGeom>
            <a:solidFill>
              <a:srgbClr val="192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155300" y="1858375"/>
              <a:ext cx="54075" cy="109750"/>
            </a:xfrm>
            <a:custGeom>
              <a:avLst/>
              <a:gdLst/>
              <a:ahLst/>
              <a:cxnLst/>
              <a:rect l="l" t="t" r="r" b="b"/>
              <a:pathLst>
                <a:path w="2163" h="4390" extrusionOk="0">
                  <a:moveTo>
                    <a:pt x="1750" y="1"/>
                  </a:moveTo>
                  <a:lnTo>
                    <a:pt x="1610" y="91"/>
                  </a:lnTo>
                  <a:cubicBezTo>
                    <a:pt x="1610" y="91"/>
                    <a:pt x="1676" y="933"/>
                    <a:pt x="1568" y="1505"/>
                  </a:cubicBezTo>
                  <a:cubicBezTo>
                    <a:pt x="1244" y="3253"/>
                    <a:pt x="385" y="3874"/>
                    <a:pt x="150" y="4171"/>
                  </a:cubicBezTo>
                  <a:cubicBezTo>
                    <a:pt x="1" y="4355"/>
                    <a:pt x="84" y="4390"/>
                    <a:pt x="167" y="4390"/>
                  </a:cubicBezTo>
                  <a:cubicBezTo>
                    <a:pt x="217" y="4390"/>
                    <a:pt x="267" y="4377"/>
                    <a:pt x="267" y="4377"/>
                  </a:cubicBezTo>
                  <a:cubicBezTo>
                    <a:pt x="2162" y="3282"/>
                    <a:pt x="1865" y="322"/>
                    <a:pt x="1865" y="322"/>
                  </a:cubicBezTo>
                  <a:lnTo>
                    <a:pt x="1750"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4087600" y="1773500"/>
              <a:ext cx="83850" cy="98350"/>
            </a:xfrm>
            <a:custGeom>
              <a:avLst/>
              <a:gdLst/>
              <a:ahLst/>
              <a:cxnLst/>
              <a:rect l="l" t="t" r="r" b="b"/>
              <a:pathLst>
                <a:path w="3354" h="3934" extrusionOk="0">
                  <a:moveTo>
                    <a:pt x="756" y="1"/>
                  </a:moveTo>
                  <a:lnTo>
                    <a:pt x="0" y="180"/>
                  </a:lnTo>
                  <a:cubicBezTo>
                    <a:pt x="0" y="180"/>
                    <a:pt x="1598" y="1888"/>
                    <a:pt x="1400" y="3933"/>
                  </a:cubicBezTo>
                  <a:lnTo>
                    <a:pt x="2421" y="3889"/>
                  </a:lnTo>
                  <a:lnTo>
                    <a:pt x="3353" y="3707"/>
                  </a:lnTo>
                  <a:cubicBezTo>
                    <a:pt x="3353" y="3707"/>
                    <a:pt x="3221" y="1132"/>
                    <a:pt x="1844" y="155"/>
                  </a:cubicBezTo>
                  <a:lnTo>
                    <a:pt x="756" y="1"/>
                  </a:lnTo>
                  <a:close/>
                </a:path>
              </a:pathLst>
            </a:custGeom>
            <a:solidFill>
              <a:srgbClr val="FEF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098700" y="1769075"/>
              <a:ext cx="58275" cy="102775"/>
            </a:xfrm>
            <a:custGeom>
              <a:avLst/>
              <a:gdLst/>
              <a:ahLst/>
              <a:cxnLst/>
              <a:rect l="l" t="t" r="r" b="b"/>
              <a:pathLst>
                <a:path w="2331" h="4111" extrusionOk="0">
                  <a:moveTo>
                    <a:pt x="251" y="1"/>
                  </a:moveTo>
                  <a:cubicBezTo>
                    <a:pt x="134" y="1"/>
                    <a:pt x="36" y="34"/>
                    <a:pt x="1" y="134"/>
                  </a:cubicBezTo>
                  <a:cubicBezTo>
                    <a:pt x="1" y="134"/>
                    <a:pt x="1577" y="1732"/>
                    <a:pt x="1532" y="4086"/>
                  </a:cubicBezTo>
                  <a:cubicBezTo>
                    <a:pt x="1532" y="4086"/>
                    <a:pt x="1665" y="4111"/>
                    <a:pt x="1829" y="4111"/>
                  </a:cubicBezTo>
                  <a:cubicBezTo>
                    <a:pt x="1973" y="4111"/>
                    <a:pt x="2140" y="4091"/>
                    <a:pt x="2264" y="4019"/>
                  </a:cubicBezTo>
                  <a:cubicBezTo>
                    <a:pt x="2264" y="4019"/>
                    <a:pt x="2330" y="1665"/>
                    <a:pt x="843" y="156"/>
                  </a:cubicBezTo>
                  <a:cubicBezTo>
                    <a:pt x="843" y="156"/>
                    <a:pt x="503" y="1"/>
                    <a:pt x="251"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4041700" y="1855000"/>
              <a:ext cx="166100" cy="24500"/>
            </a:xfrm>
            <a:custGeom>
              <a:avLst/>
              <a:gdLst/>
              <a:ahLst/>
              <a:cxnLst/>
              <a:rect l="l" t="t" r="r" b="b"/>
              <a:pathLst>
                <a:path w="6644" h="980" extrusionOk="0">
                  <a:moveTo>
                    <a:pt x="6450" y="0"/>
                  </a:moveTo>
                  <a:cubicBezTo>
                    <a:pt x="6418" y="0"/>
                    <a:pt x="6382" y="9"/>
                    <a:pt x="6341" y="28"/>
                  </a:cubicBezTo>
                  <a:cubicBezTo>
                    <a:pt x="6164" y="107"/>
                    <a:pt x="4933" y="589"/>
                    <a:pt x="3180" y="589"/>
                  </a:cubicBezTo>
                  <a:cubicBezTo>
                    <a:pt x="2497" y="589"/>
                    <a:pt x="1735" y="516"/>
                    <a:pt x="926" y="317"/>
                  </a:cubicBezTo>
                  <a:cubicBezTo>
                    <a:pt x="720" y="283"/>
                    <a:pt x="518" y="231"/>
                    <a:pt x="324" y="160"/>
                  </a:cubicBezTo>
                  <a:cubicBezTo>
                    <a:pt x="283" y="144"/>
                    <a:pt x="245" y="137"/>
                    <a:pt x="212" y="137"/>
                  </a:cubicBezTo>
                  <a:cubicBezTo>
                    <a:pt x="18" y="137"/>
                    <a:pt x="1" y="384"/>
                    <a:pt x="437" y="516"/>
                  </a:cubicBezTo>
                  <a:cubicBezTo>
                    <a:pt x="863" y="646"/>
                    <a:pt x="1995" y="979"/>
                    <a:pt x="3410" y="979"/>
                  </a:cubicBezTo>
                  <a:cubicBezTo>
                    <a:pt x="3682" y="979"/>
                    <a:pt x="3964" y="967"/>
                    <a:pt x="4254" y="938"/>
                  </a:cubicBezTo>
                  <a:cubicBezTo>
                    <a:pt x="6053" y="759"/>
                    <a:pt x="6520" y="406"/>
                    <a:pt x="6586" y="293"/>
                  </a:cubicBezTo>
                  <a:cubicBezTo>
                    <a:pt x="6643" y="201"/>
                    <a:pt x="6605" y="0"/>
                    <a:pt x="645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956575" y="2275150"/>
              <a:ext cx="229850" cy="167025"/>
            </a:xfrm>
            <a:custGeom>
              <a:avLst/>
              <a:gdLst/>
              <a:ahLst/>
              <a:cxnLst/>
              <a:rect l="l" t="t" r="r" b="b"/>
              <a:pathLst>
                <a:path w="9194" h="6681" extrusionOk="0">
                  <a:moveTo>
                    <a:pt x="5220" y="0"/>
                  </a:moveTo>
                  <a:cubicBezTo>
                    <a:pt x="4946" y="0"/>
                    <a:pt x="4384" y="172"/>
                    <a:pt x="4041" y="451"/>
                  </a:cubicBezTo>
                  <a:cubicBezTo>
                    <a:pt x="3553" y="851"/>
                    <a:pt x="3420" y="1607"/>
                    <a:pt x="3243" y="1651"/>
                  </a:cubicBezTo>
                  <a:cubicBezTo>
                    <a:pt x="3239" y="1652"/>
                    <a:pt x="3233" y="1653"/>
                    <a:pt x="3226" y="1653"/>
                  </a:cubicBezTo>
                  <a:cubicBezTo>
                    <a:pt x="2968" y="1653"/>
                    <a:pt x="1105" y="849"/>
                    <a:pt x="889" y="763"/>
                  </a:cubicBezTo>
                  <a:cubicBezTo>
                    <a:pt x="889" y="763"/>
                    <a:pt x="1" y="2807"/>
                    <a:pt x="578" y="4273"/>
                  </a:cubicBezTo>
                  <a:cubicBezTo>
                    <a:pt x="578" y="4273"/>
                    <a:pt x="972" y="4430"/>
                    <a:pt x="1749" y="4430"/>
                  </a:cubicBezTo>
                  <a:cubicBezTo>
                    <a:pt x="2138" y="4430"/>
                    <a:pt x="2621" y="4391"/>
                    <a:pt x="3199" y="4273"/>
                  </a:cubicBezTo>
                  <a:cubicBezTo>
                    <a:pt x="3199" y="4273"/>
                    <a:pt x="3199" y="5782"/>
                    <a:pt x="4309" y="6092"/>
                  </a:cubicBezTo>
                  <a:cubicBezTo>
                    <a:pt x="5110" y="6317"/>
                    <a:pt x="5912" y="6681"/>
                    <a:pt x="6463" y="6681"/>
                  </a:cubicBezTo>
                  <a:cubicBezTo>
                    <a:pt x="6674" y="6681"/>
                    <a:pt x="6849" y="6627"/>
                    <a:pt x="6972" y="6492"/>
                  </a:cubicBezTo>
                  <a:cubicBezTo>
                    <a:pt x="7416" y="6001"/>
                    <a:pt x="6839" y="5780"/>
                    <a:pt x="6483" y="5559"/>
                  </a:cubicBezTo>
                  <a:cubicBezTo>
                    <a:pt x="6130" y="5336"/>
                    <a:pt x="5106" y="5026"/>
                    <a:pt x="5330" y="4803"/>
                  </a:cubicBezTo>
                  <a:cubicBezTo>
                    <a:pt x="5357" y="4776"/>
                    <a:pt x="5407" y="4764"/>
                    <a:pt x="5475" y="4764"/>
                  </a:cubicBezTo>
                  <a:cubicBezTo>
                    <a:pt x="5890" y="4764"/>
                    <a:pt x="6960" y="5199"/>
                    <a:pt x="7478" y="5199"/>
                  </a:cubicBezTo>
                  <a:cubicBezTo>
                    <a:pt x="7563" y="5199"/>
                    <a:pt x="7634" y="5187"/>
                    <a:pt x="7684" y="5159"/>
                  </a:cubicBezTo>
                  <a:cubicBezTo>
                    <a:pt x="8081" y="4936"/>
                    <a:pt x="8393" y="4626"/>
                    <a:pt x="7949" y="4315"/>
                  </a:cubicBezTo>
                  <a:cubicBezTo>
                    <a:pt x="7505" y="4005"/>
                    <a:pt x="6128" y="3870"/>
                    <a:pt x="5951" y="3649"/>
                  </a:cubicBezTo>
                  <a:cubicBezTo>
                    <a:pt x="5831" y="3498"/>
                    <a:pt x="5975" y="3409"/>
                    <a:pt x="6177" y="3409"/>
                  </a:cubicBezTo>
                  <a:cubicBezTo>
                    <a:pt x="6273" y="3409"/>
                    <a:pt x="6383" y="3429"/>
                    <a:pt x="6483" y="3473"/>
                  </a:cubicBezTo>
                  <a:cubicBezTo>
                    <a:pt x="6696" y="3563"/>
                    <a:pt x="7547" y="3798"/>
                    <a:pt x="8124" y="3798"/>
                  </a:cubicBezTo>
                  <a:cubicBezTo>
                    <a:pt x="8394" y="3798"/>
                    <a:pt x="8604" y="3747"/>
                    <a:pt x="8661" y="3605"/>
                  </a:cubicBezTo>
                  <a:cubicBezTo>
                    <a:pt x="8837" y="3161"/>
                    <a:pt x="8882" y="2807"/>
                    <a:pt x="8393" y="2584"/>
                  </a:cubicBezTo>
                  <a:cubicBezTo>
                    <a:pt x="7905" y="2361"/>
                    <a:pt x="6528" y="2272"/>
                    <a:pt x="6351" y="2051"/>
                  </a:cubicBezTo>
                  <a:cubicBezTo>
                    <a:pt x="6261" y="1939"/>
                    <a:pt x="6373" y="1906"/>
                    <a:pt x="6570" y="1906"/>
                  </a:cubicBezTo>
                  <a:cubicBezTo>
                    <a:pt x="6764" y="1906"/>
                    <a:pt x="7041" y="1939"/>
                    <a:pt x="7284" y="1960"/>
                  </a:cubicBezTo>
                  <a:cubicBezTo>
                    <a:pt x="7517" y="1982"/>
                    <a:pt x="7902" y="2034"/>
                    <a:pt x="8256" y="2034"/>
                  </a:cubicBezTo>
                  <a:cubicBezTo>
                    <a:pt x="8642" y="2034"/>
                    <a:pt x="8989" y="1972"/>
                    <a:pt x="9058" y="1740"/>
                  </a:cubicBezTo>
                  <a:cubicBezTo>
                    <a:pt x="9193" y="1295"/>
                    <a:pt x="8882" y="763"/>
                    <a:pt x="7816" y="718"/>
                  </a:cubicBezTo>
                  <a:cubicBezTo>
                    <a:pt x="6751" y="674"/>
                    <a:pt x="5374" y="586"/>
                    <a:pt x="5374" y="586"/>
                  </a:cubicBezTo>
                  <a:cubicBezTo>
                    <a:pt x="5374" y="586"/>
                    <a:pt x="5286" y="318"/>
                    <a:pt x="5374" y="97"/>
                  </a:cubicBezTo>
                  <a:cubicBezTo>
                    <a:pt x="5400" y="31"/>
                    <a:pt x="5336" y="0"/>
                    <a:pt x="5220" y="0"/>
                  </a:cubicBezTo>
                  <a:close/>
                </a:path>
              </a:pathLst>
            </a:custGeom>
            <a:solidFill>
              <a:srgbClr val="FFF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3910300" y="2656875"/>
              <a:ext cx="110300" cy="100675"/>
            </a:xfrm>
            <a:custGeom>
              <a:avLst/>
              <a:gdLst/>
              <a:ahLst/>
              <a:cxnLst/>
              <a:rect l="l" t="t" r="r" b="b"/>
              <a:pathLst>
                <a:path w="4412" h="4027" extrusionOk="0">
                  <a:moveTo>
                    <a:pt x="210" y="1"/>
                  </a:moveTo>
                  <a:lnTo>
                    <a:pt x="1" y="740"/>
                  </a:lnTo>
                  <a:cubicBezTo>
                    <a:pt x="1" y="740"/>
                    <a:pt x="1066" y="2664"/>
                    <a:pt x="2163" y="3344"/>
                  </a:cubicBezTo>
                  <a:cubicBezTo>
                    <a:pt x="3258" y="4026"/>
                    <a:pt x="3614" y="4026"/>
                    <a:pt x="3614" y="4026"/>
                  </a:cubicBezTo>
                  <a:cubicBezTo>
                    <a:pt x="3614" y="4026"/>
                    <a:pt x="4294" y="3197"/>
                    <a:pt x="4353" y="3108"/>
                  </a:cubicBezTo>
                  <a:cubicBezTo>
                    <a:pt x="4412" y="3020"/>
                    <a:pt x="1869" y="2080"/>
                    <a:pt x="210"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57"/>
          <p:cNvSpPr txBox="1">
            <a:spLocks noGrp="1"/>
          </p:cNvSpPr>
          <p:nvPr>
            <p:ph type="ctrTitle"/>
          </p:nvPr>
        </p:nvSpPr>
        <p:spPr>
          <a:xfrm>
            <a:off x="5242143" y="1571188"/>
            <a:ext cx="2736600" cy="124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1700" name="Google Shape;1700;p57"/>
          <p:cNvGrpSpPr/>
          <p:nvPr/>
        </p:nvGrpSpPr>
        <p:grpSpPr>
          <a:xfrm>
            <a:off x="1275565" y="1749825"/>
            <a:ext cx="1822404" cy="2998780"/>
            <a:chOff x="2968400" y="3064850"/>
            <a:chExt cx="239850" cy="394675"/>
          </a:xfrm>
        </p:grpSpPr>
        <p:sp>
          <p:nvSpPr>
            <p:cNvPr id="1701" name="Google Shape;1701;p57"/>
            <p:cNvSpPr/>
            <p:nvPr/>
          </p:nvSpPr>
          <p:spPr>
            <a:xfrm>
              <a:off x="3018525" y="3162225"/>
              <a:ext cx="139650" cy="193575"/>
            </a:xfrm>
            <a:custGeom>
              <a:avLst/>
              <a:gdLst/>
              <a:ahLst/>
              <a:cxnLst/>
              <a:rect l="l" t="t" r="r" b="b"/>
              <a:pathLst>
                <a:path w="5586" h="7743" extrusionOk="0">
                  <a:moveTo>
                    <a:pt x="1562" y="1"/>
                  </a:moveTo>
                  <a:lnTo>
                    <a:pt x="1" y="7743"/>
                  </a:lnTo>
                  <a:lnTo>
                    <a:pt x="5585" y="7743"/>
                  </a:lnTo>
                  <a:lnTo>
                    <a:pt x="4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7"/>
            <p:cNvSpPr/>
            <p:nvPr/>
          </p:nvSpPr>
          <p:spPr>
            <a:xfrm>
              <a:off x="2968400" y="3064850"/>
              <a:ext cx="239850" cy="140425"/>
            </a:xfrm>
            <a:custGeom>
              <a:avLst/>
              <a:gdLst/>
              <a:ahLst/>
              <a:cxnLst/>
              <a:rect l="l" t="t" r="r" b="b"/>
              <a:pathLst>
                <a:path w="9594" h="5617" extrusionOk="0">
                  <a:moveTo>
                    <a:pt x="4834" y="0"/>
                  </a:moveTo>
                  <a:cubicBezTo>
                    <a:pt x="4832" y="0"/>
                    <a:pt x="4830" y="0"/>
                    <a:pt x="4829" y="0"/>
                  </a:cubicBezTo>
                  <a:lnTo>
                    <a:pt x="4765" y="0"/>
                  </a:lnTo>
                  <a:cubicBezTo>
                    <a:pt x="3746" y="0"/>
                    <a:pt x="2804" y="275"/>
                    <a:pt x="2030" y="668"/>
                  </a:cubicBezTo>
                  <a:cubicBezTo>
                    <a:pt x="1731" y="818"/>
                    <a:pt x="1446" y="994"/>
                    <a:pt x="1176" y="1193"/>
                  </a:cubicBezTo>
                  <a:cubicBezTo>
                    <a:pt x="445" y="1741"/>
                    <a:pt x="0" y="2364"/>
                    <a:pt x="0" y="2811"/>
                  </a:cubicBezTo>
                  <a:cubicBezTo>
                    <a:pt x="0" y="3248"/>
                    <a:pt x="442" y="3866"/>
                    <a:pt x="1166" y="4411"/>
                  </a:cubicBezTo>
                  <a:cubicBezTo>
                    <a:pt x="1478" y="4645"/>
                    <a:pt x="1812" y="4846"/>
                    <a:pt x="2165" y="5013"/>
                  </a:cubicBezTo>
                  <a:cubicBezTo>
                    <a:pt x="2975" y="5405"/>
                    <a:pt x="3864" y="5612"/>
                    <a:pt x="4767" y="5617"/>
                  </a:cubicBezTo>
                  <a:lnTo>
                    <a:pt x="4831" y="5617"/>
                  </a:lnTo>
                  <a:cubicBezTo>
                    <a:pt x="7462" y="5614"/>
                    <a:pt x="9593" y="3768"/>
                    <a:pt x="9593" y="2804"/>
                  </a:cubicBezTo>
                  <a:cubicBezTo>
                    <a:pt x="9593" y="1827"/>
                    <a:pt x="7463" y="0"/>
                    <a:pt x="483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7"/>
            <p:cNvSpPr/>
            <p:nvPr/>
          </p:nvSpPr>
          <p:spPr>
            <a:xfrm>
              <a:off x="3154225" y="3081475"/>
              <a:ext cx="30875" cy="108650"/>
            </a:xfrm>
            <a:custGeom>
              <a:avLst/>
              <a:gdLst/>
              <a:ahLst/>
              <a:cxnLst/>
              <a:rect l="l" t="t" r="r" b="b"/>
              <a:pathLst>
                <a:path w="1235" h="4346" extrusionOk="0">
                  <a:moveTo>
                    <a:pt x="128" y="1"/>
                  </a:moveTo>
                  <a:lnTo>
                    <a:pt x="128" y="1"/>
                  </a:lnTo>
                  <a:cubicBezTo>
                    <a:pt x="191" y="658"/>
                    <a:pt x="363" y="2836"/>
                    <a:pt x="0" y="4345"/>
                  </a:cubicBezTo>
                  <a:cubicBezTo>
                    <a:pt x="351" y="4178"/>
                    <a:pt x="685" y="3977"/>
                    <a:pt x="997" y="3744"/>
                  </a:cubicBezTo>
                  <a:cubicBezTo>
                    <a:pt x="1235" y="2217"/>
                    <a:pt x="1122" y="1157"/>
                    <a:pt x="982" y="526"/>
                  </a:cubicBezTo>
                  <a:cubicBezTo>
                    <a:pt x="714" y="327"/>
                    <a:pt x="427" y="150"/>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7"/>
            <p:cNvSpPr/>
            <p:nvPr/>
          </p:nvSpPr>
          <p:spPr>
            <a:xfrm>
              <a:off x="2991775" y="3081525"/>
              <a:ext cx="30950" cy="108725"/>
            </a:xfrm>
            <a:custGeom>
              <a:avLst/>
              <a:gdLst/>
              <a:ahLst/>
              <a:cxnLst/>
              <a:rect l="l" t="t" r="r" b="b"/>
              <a:pathLst>
                <a:path w="1238" h="4349" extrusionOk="0">
                  <a:moveTo>
                    <a:pt x="1103" y="1"/>
                  </a:moveTo>
                  <a:cubicBezTo>
                    <a:pt x="803" y="153"/>
                    <a:pt x="518" y="330"/>
                    <a:pt x="248" y="529"/>
                  </a:cubicBezTo>
                  <a:cubicBezTo>
                    <a:pt x="111" y="1160"/>
                    <a:pt x="1" y="2220"/>
                    <a:pt x="241" y="3747"/>
                  </a:cubicBezTo>
                  <a:cubicBezTo>
                    <a:pt x="553" y="3980"/>
                    <a:pt x="887" y="4181"/>
                    <a:pt x="1238" y="4348"/>
                  </a:cubicBezTo>
                  <a:cubicBezTo>
                    <a:pt x="872" y="2839"/>
                    <a:pt x="1041" y="661"/>
                    <a:pt x="1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7"/>
            <p:cNvSpPr/>
            <p:nvPr/>
          </p:nvSpPr>
          <p:spPr>
            <a:xfrm>
              <a:off x="3035150" y="3111850"/>
              <a:ext cx="106500" cy="46350"/>
            </a:xfrm>
            <a:custGeom>
              <a:avLst/>
              <a:gdLst/>
              <a:ahLst/>
              <a:cxnLst/>
              <a:rect l="l" t="t" r="r" b="b"/>
              <a:pathLst>
                <a:path w="4260" h="1854" extrusionOk="0">
                  <a:moveTo>
                    <a:pt x="1859" y="1"/>
                  </a:moveTo>
                  <a:cubicBezTo>
                    <a:pt x="1766" y="1"/>
                    <a:pt x="1695" y="82"/>
                    <a:pt x="1707" y="175"/>
                  </a:cubicBezTo>
                  <a:lnTo>
                    <a:pt x="1707" y="570"/>
                  </a:lnTo>
                  <a:lnTo>
                    <a:pt x="1430" y="570"/>
                  </a:lnTo>
                  <a:lnTo>
                    <a:pt x="1430" y="182"/>
                  </a:lnTo>
                  <a:cubicBezTo>
                    <a:pt x="1442" y="89"/>
                    <a:pt x="1371" y="8"/>
                    <a:pt x="1277" y="8"/>
                  </a:cubicBezTo>
                  <a:cubicBezTo>
                    <a:pt x="1187" y="8"/>
                    <a:pt x="1113" y="89"/>
                    <a:pt x="1128" y="182"/>
                  </a:cubicBezTo>
                  <a:lnTo>
                    <a:pt x="1128" y="570"/>
                  </a:lnTo>
                  <a:lnTo>
                    <a:pt x="853" y="570"/>
                  </a:lnTo>
                  <a:lnTo>
                    <a:pt x="853" y="187"/>
                  </a:lnTo>
                  <a:cubicBezTo>
                    <a:pt x="865" y="96"/>
                    <a:pt x="794" y="15"/>
                    <a:pt x="701" y="15"/>
                  </a:cubicBezTo>
                  <a:cubicBezTo>
                    <a:pt x="607" y="15"/>
                    <a:pt x="536" y="96"/>
                    <a:pt x="548" y="187"/>
                  </a:cubicBezTo>
                  <a:lnTo>
                    <a:pt x="548" y="570"/>
                  </a:lnTo>
                  <a:lnTo>
                    <a:pt x="352" y="570"/>
                  </a:lnTo>
                  <a:cubicBezTo>
                    <a:pt x="158" y="570"/>
                    <a:pt x="1" y="725"/>
                    <a:pt x="1" y="919"/>
                  </a:cubicBezTo>
                  <a:cubicBezTo>
                    <a:pt x="1" y="1113"/>
                    <a:pt x="158" y="1270"/>
                    <a:pt x="352" y="1270"/>
                  </a:cubicBezTo>
                  <a:lnTo>
                    <a:pt x="548" y="1270"/>
                  </a:lnTo>
                  <a:lnTo>
                    <a:pt x="548" y="1680"/>
                  </a:lnTo>
                  <a:cubicBezTo>
                    <a:pt x="536" y="1770"/>
                    <a:pt x="607" y="1854"/>
                    <a:pt x="701" y="1854"/>
                  </a:cubicBezTo>
                  <a:cubicBezTo>
                    <a:pt x="791" y="1854"/>
                    <a:pt x="865" y="1770"/>
                    <a:pt x="853" y="1680"/>
                  </a:cubicBezTo>
                  <a:lnTo>
                    <a:pt x="853" y="1270"/>
                  </a:lnTo>
                  <a:lnTo>
                    <a:pt x="1128" y="1270"/>
                  </a:lnTo>
                  <a:lnTo>
                    <a:pt x="1128" y="1672"/>
                  </a:lnTo>
                  <a:cubicBezTo>
                    <a:pt x="1139" y="1762"/>
                    <a:pt x="1209" y="1807"/>
                    <a:pt x="1279" y="1807"/>
                  </a:cubicBezTo>
                  <a:cubicBezTo>
                    <a:pt x="1349" y="1807"/>
                    <a:pt x="1420" y="1762"/>
                    <a:pt x="1432" y="1672"/>
                  </a:cubicBezTo>
                  <a:lnTo>
                    <a:pt x="1432" y="1272"/>
                  </a:lnTo>
                  <a:lnTo>
                    <a:pt x="1705" y="1272"/>
                  </a:lnTo>
                  <a:lnTo>
                    <a:pt x="1705" y="1667"/>
                  </a:lnTo>
                  <a:cubicBezTo>
                    <a:pt x="1692" y="1758"/>
                    <a:pt x="1766" y="1839"/>
                    <a:pt x="1857" y="1839"/>
                  </a:cubicBezTo>
                  <a:cubicBezTo>
                    <a:pt x="1950" y="1839"/>
                    <a:pt x="2021" y="1758"/>
                    <a:pt x="2009" y="1667"/>
                  </a:cubicBezTo>
                  <a:lnTo>
                    <a:pt x="2009" y="1272"/>
                  </a:lnTo>
                  <a:lnTo>
                    <a:pt x="2286" y="1272"/>
                  </a:lnTo>
                  <a:lnTo>
                    <a:pt x="2286" y="1660"/>
                  </a:lnTo>
                  <a:cubicBezTo>
                    <a:pt x="2297" y="1750"/>
                    <a:pt x="2367" y="1794"/>
                    <a:pt x="2438" y="1794"/>
                  </a:cubicBezTo>
                  <a:cubicBezTo>
                    <a:pt x="2508" y="1794"/>
                    <a:pt x="2578" y="1750"/>
                    <a:pt x="2591" y="1660"/>
                  </a:cubicBezTo>
                  <a:lnTo>
                    <a:pt x="2591" y="1272"/>
                  </a:lnTo>
                  <a:lnTo>
                    <a:pt x="2866" y="1272"/>
                  </a:lnTo>
                  <a:lnTo>
                    <a:pt x="2866" y="1653"/>
                  </a:lnTo>
                  <a:cubicBezTo>
                    <a:pt x="2853" y="1743"/>
                    <a:pt x="2924" y="1827"/>
                    <a:pt x="3018" y="1827"/>
                  </a:cubicBezTo>
                  <a:cubicBezTo>
                    <a:pt x="3109" y="1827"/>
                    <a:pt x="3182" y="1743"/>
                    <a:pt x="3170" y="1653"/>
                  </a:cubicBezTo>
                  <a:lnTo>
                    <a:pt x="3170" y="1272"/>
                  </a:lnTo>
                  <a:lnTo>
                    <a:pt x="3447" y="1272"/>
                  </a:lnTo>
                  <a:lnTo>
                    <a:pt x="3447" y="1645"/>
                  </a:lnTo>
                  <a:cubicBezTo>
                    <a:pt x="3458" y="1734"/>
                    <a:pt x="3528" y="1778"/>
                    <a:pt x="3598" y="1778"/>
                  </a:cubicBezTo>
                  <a:cubicBezTo>
                    <a:pt x="3668" y="1778"/>
                    <a:pt x="3738" y="1734"/>
                    <a:pt x="3749" y="1645"/>
                  </a:cubicBezTo>
                  <a:lnTo>
                    <a:pt x="3749" y="1272"/>
                  </a:lnTo>
                  <a:lnTo>
                    <a:pt x="3899" y="1272"/>
                  </a:lnTo>
                  <a:cubicBezTo>
                    <a:pt x="3902" y="1272"/>
                    <a:pt x="3905" y="1272"/>
                    <a:pt x="3908" y="1272"/>
                  </a:cubicBezTo>
                  <a:cubicBezTo>
                    <a:pt x="4103" y="1272"/>
                    <a:pt x="4260" y="1115"/>
                    <a:pt x="4260" y="921"/>
                  </a:cubicBezTo>
                  <a:cubicBezTo>
                    <a:pt x="4260" y="728"/>
                    <a:pt x="4103" y="570"/>
                    <a:pt x="3908" y="570"/>
                  </a:cubicBezTo>
                  <a:cubicBezTo>
                    <a:pt x="3905" y="570"/>
                    <a:pt x="3902" y="570"/>
                    <a:pt x="3899" y="570"/>
                  </a:cubicBezTo>
                  <a:lnTo>
                    <a:pt x="3749" y="570"/>
                  </a:lnTo>
                  <a:lnTo>
                    <a:pt x="3749" y="153"/>
                  </a:lnTo>
                  <a:cubicBezTo>
                    <a:pt x="3738" y="63"/>
                    <a:pt x="3668" y="18"/>
                    <a:pt x="3598" y="18"/>
                  </a:cubicBezTo>
                  <a:cubicBezTo>
                    <a:pt x="3528" y="18"/>
                    <a:pt x="3457" y="63"/>
                    <a:pt x="3445" y="153"/>
                  </a:cubicBezTo>
                  <a:lnTo>
                    <a:pt x="3445" y="570"/>
                  </a:lnTo>
                  <a:lnTo>
                    <a:pt x="3170" y="570"/>
                  </a:lnTo>
                  <a:lnTo>
                    <a:pt x="3170" y="160"/>
                  </a:lnTo>
                  <a:cubicBezTo>
                    <a:pt x="3159" y="71"/>
                    <a:pt x="3088" y="26"/>
                    <a:pt x="3018" y="26"/>
                  </a:cubicBezTo>
                  <a:cubicBezTo>
                    <a:pt x="2947" y="26"/>
                    <a:pt x="2877" y="71"/>
                    <a:pt x="2866" y="160"/>
                  </a:cubicBezTo>
                  <a:lnTo>
                    <a:pt x="2866" y="570"/>
                  </a:lnTo>
                  <a:lnTo>
                    <a:pt x="2591" y="570"/>
                  </a:lnTo>
                  <a:lnTo>
                    <a:pt x="2591" y="168"/>
                  </a:lnTo>
                  <a:cubicBezTo>
                    <a:pt x="2580" y="78"/>
                    <a:pt x="2510" y="33"/>
                    <a:pt x="2439" y="33"/>
                  </a:cubicBezTo>
                  <a:cubicBezTo>
                    <a:pt x="2369" y="33"/>
                    <a:pt x="2299" y="78"/>
                    <a:pt x="2286" y="168"/>
                  </a:cubicBezTo>
                  <a:lnTo>
                    <a:pt x="2286" y="570"/>
                  </a:lnTo>
                  <a:lnTo>
                    <a:pt x="2011" y="570"/>
                  </a:lnTo>
                  <a:lnTo>
                    <a:pt x="2011" y="175"/>
                  </a:lnTo>
                  <a:cubicBezTo>
                    <a:pt x="2024" y="82"/>
                    <a:pt x="1952" y="1"/>
                    <a:pt x="1859"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7"/>
            <p:cNvSpPr/>
            <p:nvPr/>
          </p:nvSpPr>
          <p:spPr>
            <a:xfrm>
              <a:off x="2983925" y="3355775"/>
              <a:ext cx="208850" cy="90625"/>
            </a:xfrm>
            <a:custGeom>
              <a:avLst/>
              <a:gdLst/>
              <a:ahLst/>
              <a:cxnLst/>
              <a:rect l="l" t="t" r="r" b="b"/>
              <a:pathLst>
                <a:path w="8354" h="3625" extrusionOk="0">
                  <a:moveTo>
                    <a:pt x="342" y="1"/>
                  </a:moveTo>
                  <a:cubicBezTo>
                    <a:pt x="157" y="1"/>
                    <a:pt x="3" y="150"/>
                    <a:pt x="0" y="335"/>
                  </a:cubicBezTo>
                  <a:lnTo>
                    <a:pt x="0" y="3290"/>
                  </a:lnTo>
                  <a:cubicBezTo>
                    <a:pt x="3" y="3476"/>
                    <a:pt x="155" y="3624"/>
                    <a:pt x="338" y="3624"/>
                  </a:cubicBezTo>
                  <a:cubicBezTo>
                    <a:pt x="341" y="3624"/>
                    <a:pt x="343" y="3624"/>
                    <a:pt x="346" y="3624"/>
                  </a:cubicBezTo>
                  <a:lnTo>
                    <a:pt x="8005" y="3624"/>
                  </a:lnTo>
                  <a:cubicBezTo>
                    <a:pt x="8008" y="3624"/>
                    <a:pt x="8011" y="3624"/>
                    <a:pt x="8014" y="3624"/>
                  </a:cubicBezTo>
                  <a:cubicBezTo>
                    <a:pt x="8199" y="3624"/>
                    <a:pt x="8349" y="3476"/>
                    <a:pt x="8354" y="3290"/>
                  </a:cubicBezTo>
                  <a:lnTo>
                    <a:pt x="8354" y="335"/>
                  </a:lnTo>
                  <a:cubicBezTo>
                    <a:pt x="8349" y="150"/>
                    <a:pt x="8196" y="1"/>
                    <a:pt x="8010" y="1"/>
                  </a:cubicBezTo>
                  <a:cubicBezTo>
                    <a:pt x="8008" y="1"/>
                    <a:pt x="8007" y="1"/>
                    <a:pt x="8005" y="1"/>
                  </a:cubicBezTo>
                  <a:lnTo>
                    <a:pt x="346" y="1"/>
                  </a:lnTo>
                  <a:cubicBezTo>
                    <a:pt x="345" y="1"/>
                    <a:pt x="343" y="1"/>
                    <a:pt x="342"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7"/>
            <p:cNvSpPr/>
            <p:nvPr/>
          </p:nvSpPr>
          <p:spPr>
            <a:xfrm>
              <a:off x="2975525" y="3440225"/>
              <a:ext cx="225650" cy="19300"/>
            </a:xfrm>
            <a:custGeom>
              <a:avLst/>
              <a:gdLst/>
              <a:ahLst/>
              <a:cxnLst/>
              <a:rect l="l" t="t" r="r" b="b"/>
              <a:pathLst>
                <a:path w="9026" h="772" extrusionOk="0">
                  <a:moveTo>
                    <a:pt x="435" y="1"/>
                  </a:moveTo>
                  <a:cubicBezTo>
                    <a:pt x="194" y="1"/>
                    <a:pt x="0" y="172"/>
                    <a:pt x="0" y="386"/>
                  </a:cubicBezTo>
                  <a:cubicBezTo>
                    <a:pt x="0" y="597"/>
                    <a:pt x="194" y="771"/>
                    <a:pt x="435" y="771"/>
                  </a:cubicBezTo>
                  <a:lnTo>
                    <a:pt x="8591" y="771"/>
                  </a:lnTo>
                  <a:cubicBezTo>
                    <a:pt x="8832" y="771"/>
                    <a:pt x="9026" y="597"/>
                    <a:pt x="9026" y="386"/>
                  </a:cubicBezTo>
                  <a:cubicBezTo>
                    <a:pt x="9026" y="172"/>
                    <a:pt x="8832" y="1"/>
                    <a:pt x="859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7"/>
            <p:cNvSpPr/>
            <p:nvPr/>
          </p:nvSpPr>
          <p:spPr>
            <a:xfrm>
              <a:off x="3045525" y="3375800"/>
              <a:ext cx="85575" cy="40700"/>
            </a:xfrm>
            <a:custGeom>
              <a:avLst/>
              <a:gdLst/>
              <a:ahLst/>
              <a:cxnLst/>
              <a:rect l="l" t="t" r="r" b="b"/>
              <a:pathLst>
                <a:path w="3423" h="1628" extrusionOk="0">
                  <a:moveTo>
                    <a:pt x="1" y="0"/>
                  </a:moveTo>
                  <a:lnTo>
                    <a:pt x="1" y="1628"/>
                  </a:lnTo>
                  <a:lnTo>
                    <a:pt x="3423" y="1628"/>
                  </a:lnTo>
                  <a:lnTo>
                    <a:pt x="3423"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580194" y="240269"/>
            <a:ext cx="435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000" dirty="0"/>
              <a:t>Opportunity</a:t>
            </a:r>
            <a:endParaRPr sz="3000" dirty="0"/>
          </a:p>
        </p:txBody>
      </p:sp>
      <p:sp>
        <p:nvSpPr>
          <p:cNvPr id="192" name="Google Shape;192;p30"/>
          <p:cNvSpPr txBox="1">
            <a:spLocks noGrp="1"/>
          </p:cNvSpPr>
          <p:nvPr>
            <p:ph type="body" idx="1"/>
          </p:nvPr>
        </p:nvSpPr>
        <p:spPr>
          <a:xfrm>
            <a:off x="305998" y="901130"/>
            <a:ext cx="3836233" cy="229792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CN" dirty="0">
                <a:solidFill>
                  <a:schemeClr val="accent1"/>
                </a:solidFill>
              </a:rPr>
              <a:t>Data</a:t>
            </a:r>
            <a:r>
              <a:rPr lang="zh-CN" altLang="en-US" dirty="0">
                <a:solidFill>
                  <a:schemeClr val="accent1"/>
                </a:solidFill>
              </a:rPr>
              <a:t> </a:t>
            </a:r>
            <a:r>
              <a:rPr lang="en-US" altLang="zh-CN" dirty="0">
                <a:solidFill>
                  <a:schemeClr val="accent1"/>
                </a:solidFill>
              </a:rPr>
              <a:t>has</a:t>
            </a:r>
            <a:r>
              <a:rPr lang="zh-CN" altLang="en-US" dirty="0">
                <a:solidFill>
                  <a:schemeClr val="accent1"/>
                </a:solidFill>
              </a:rPr>
              <a:t> </a:t>
            </a:r>
            <a:r>
              <a:rPr lang="en-US" altLang="zh-CN" dirty="0">
                <a:solidFill>
                  <a:schemeClr val="accent1"/>
                </a:solidFill>
              </a:rPr>
              <a:t>been</a:t>
            </a:r>
            <a:r>
              <a:rPr lang="zh-CN" altLang="en-US" dirty="0">
                <a:solidFill>
                  <a:schemeClr val="accent1"/>
                </a:solidFill>
              </a:rPr>
              <a:t> </a:t>
            </a:r>
            <a:r>
              <a:rPr lang="en-US" altLang="zh-CN" dirty="0">
                <a:solidFill>
                  <a:schemeClr val="accent1"/>
                </a:solidFill>
              </a:rPr>
              <a:t>increasingly</a:t>
            </a:r>
            <a:r>
              <a:rPr lang="zh-CN" altLang="en-US" dirty="0">
                <a:solidFill>
                  <a:schemeClr val="accent1"/>
                </a:solidFill>
              </a:rPr>
              <a:t> </a:t>
            </a:r>
            <a:r>
              <a:rPr lang="en-US" altLang="zh-CN" dirty="0">
                <a:solidFill>
                  <a:schemeClr val="accent1"/>
                </a:solidFill>
              </a:rPr>
              <a:t>widely</a:t>
            </a:r>
            <a:r>
              <a:rPr lang="zh-CN" altLang="en-US" dirty="0">
                <a:solidFill>
                  <a:schemeClr val="accent1"/>
                </a:solidFill>
              </a:rPr>
              <a:t> </a:t>
            </a:r>
            <a:r>
              <a:rPr lang="en-US" altLang="zh-CN" dirty="0">
                <a:solidFill>
                  <a:schemeClr val="accent1"/>
                </a:solidFill>
              </a:rPr>
              <a:t>used</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NFL,</a:t>
            </a:r>
            <a:r>
              <a:rPr lang="zh-CN" altLang="en-US" dirty="0">
                <a:solidFill>
                  <a:schemeClr val="accent1"/>
                </a:solidFill>
              </a:rPr>
              <a:t> </a:t>
            </a:r>
            <a:r>
              <a:rPr lang="en-US" altLang="zh-CN" dirty="0">
                <a:solidFill>
                  <a:schemeClr val="accent1"/>
                </a:solidFill>
              </a:rPr>
              <a:t>coaches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managers</a:t>
            </a:r>
            <a:r>
              <a:rPr lang="zh-CN" altLang="en-US" dirty="0">
                <a:solidFill>
                  <a:schemeClr val="accent1"/>
                </a:solidFill>
              </a:rPr>
              <a:t> </a:t>
            </a:r>
            <a:r>
              <a:rPr lang="en-US" altLang="zh-CN" dirty="0">
                <a:solidFill>
                  <a:schemeClr val="accent1"/>
                </a:solidFill>
              </a:rPr>
              <a:t>are</a:t>
            </a:r>
            <a:r>
              <a:rPr lang="zh-CN" altLang="en-US" dirty="0">
                <a:solidFill>
                  <a:schemeClr val="accent1"/>
                </a:solidFill>
              </a:rPr>
              <a:t> </a:t>
            </a:r>
            <a:r>
              <a:rPr lang="en-US" altLang="zh-CN" dirty="0">
                <a:solidFill>
                  <a:schemeClr val="accent1"/>
                </a:solidFill>
              </a:rPr>
              <a:t>using</a:t>
            </a:r>
            <a:r>
              <a:rPr lang="zh-CN" altLang="en-US" dirty="0">
                <a:solidFill>
                  <a:schemeClr val="accent1"/>
                </a:solidFill>
              </a:rPr>
              <a:t> </a:t>
            </a:r>
            <a:r>
              <a:rPr lang="en-US" altLang="zh-CN" dirty="0">
                <a:solidFill>
                  <a:schemeClr val="accent1"/>
                </a:solidFill>
              </a:rPr>
              <a:t>data</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draft</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trade</a:t>
            </a:r>
            <a:r>
              <a:rPr lang="zh-CN" altLang="en-US" dirty="0">
                <a:solidFill>
                  <a:schemeClr val="accent1"/>
                </a:solidFill>
              </a:rPr>
              <a:t> </a:t>
            </a:r>
            <a:r>
              <a:rPr lang="en-US" altLang="zh-CN" dirty="0">
                <a:solidFill>
                  <a:schemeClr val="accent1"/>
                </a:solidFill>
              </a:rPr>
              <a:t>players.</a:t>
            </a:r>
            <a:r>
              <a:rPr lang="zh-CN" altLang="en-US" dirty="0">
                <a:solidFill>
                  <a:schemeClr val="accent1"/>
                </a:solidFill>
              </a:rPr>
              <a:t> </a:t>
            </a:r>
            <a:endParaRPr lang="en-US" altLang="zh-CN" dirty="0">
              <a:solidFill>
                <a:schemeClr val="accent1"/>
              </a:solidFill>
            </a:endParaRPr>
          </a:p>
          <a:p>
            <a:pPr marL="0" lvl="0" indent="0" algn="l" rtl="0">
              <a:lnSpc>
                <a:spcPct val="150000"/>
              </a:lnSpc>
              <a:spcBef>
                <a:spcPts val="0"/>
              </a:spcBef>
              <a:spcAft>
                <a:spcPts val="0"/>
              </a:spcAft>
              <a:buNone/>
            </a:pPr>
            <a:endParaRPr lang="en-US" dirty="0">
              <a:solidFill>
                <a:schemeClr val="accent1"/>
              </a:solidFill>
            </a:endParaRPr>
          </a:p>
          <a:p>
            <a:pPr marL="0" indent="0">
              <a:lnSpc>
                <a:spcPct val="150000"/>
              </a:lnSpc>
              <a:buNone/>
            </a:pPr>
            <a:r>
              <a:rPr lang="en-US" altLang="zh-CN" dirty="0">
                <a:solidFill>
                  <a:schemeClr val="accent1"/>
                </a:solidFill>
              </a:rPr>
              <a:t>Dallas</a:t>
            </a:r>
            <a:r>
              <a:rPr lang="zh-CN" altLang="en-US" dirty="0">
                <a:solidFill>
                  <a:schemeClr val="accent1"/>
                </a:solidFill>
              </a:rPr>
              <a:t> </a:t>
            </a:r>
            <a:r>
              <a:rPr lang="en-US" altLang="zh-CN" dirty="0">
                <a:solidFill>
                  <a:schemeClr val="accent1"/>
                </a:solidFill>
              </a:rPr>
              <a:t>Cowboys</a:t>
            </a:r>
            <a:r>
              <a:rPr lang="zh-CN" altLang="en-US" dirty="0">
                <a:solidFill>
                  <a:schemeClr val="accent1"/>
                </a:solidFill>
              </a:rPr>
              <a:t> </a:t>
            </a:r>
            <a:r>
              <a:rPr lang="en-US" altLang="zh-CN" dirty="0">
                <a:solidFill>
                  <a:schemeClr val="accent1"/>
                </a:solidFill>
              </a:rPr>
              <a:t>started</a:t>
            </a:r>
            <a:r>
              <a:rPr lang="zh-CN" altLang="en-US" dirty="0">
                <a:solidFill>
                  <a:schemeClr val="accent1"/>
                </a:solidFill>
              </a:rPr>
              <a:t> </a:t>
            </a:r>
            <a:r>
              <a:rPr lang="en-US" altLang="zh-CN" dirty="0">
                <a:solidFill>
                  <a:schemeClr val="accent1"/>
                </a:solidFill>
              </a:rPr>
              <a:t>using</a:t>
            </a:r>
            <a:r>
              <a:rPr lang="zh-CN" altLang="en-US" dirty="0">
                <a:solidFill>
                  <a:schemeClr val="accent1"/>
                </a:solidFill>
              </a:rPr>
              <a:t> </a:t>
            </a:r>
            <a:r>
              <a:rPr lang="en-US" altLang="zh-CN" dirty="0">
                <a:solidFill>
                  <a:schemeClr val="accent1"/>
                </a:solidFill>
              </a:rPr>
              <a:t>data</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draft</a:t>
            </a:r>
            <a:r>
              <a:rPr lang="zh-CN" altLang="en-US" dirty="0">
                <a:solidFill>
                  <a:schemeClr val="accent1"/>
                </a:solidFill>
              </a:rPr>
              <a:t> </a:t>
            </a:r>
            <a:r>
              <a:rPr lang="en-US" altLang="zh-CN" dirty="0">
                <a:solidFill>
                  <a:schemeClr val="accent1"/>
                </a:solidFill>
              </a:rPr>
              <a:t>players</a:t>
            </a:r>
            <a:r>
              <a:rPr lang="zh-CN" altLang="en-US" dirty="0">
                <a:solidFill>
                  <a:schemeClr val="accent1"/>
                </a:solidFill>
              </a:rPr>
              <a:t> </a:t>
            </a:r>
            <a:r>
              <a:rPr lang="en-US" altLang="zh-CN" dirty="0">
                <a:solidFill>
                  <a:schemeClr val="accent1"/>
                </a:solidFill>
              </a:rPr>
              <a:t>since</a:t>
            </a:r>
            <a:r>
              <a:rPr lang="zh-CN" altLang="en-US" dirty="0">
                <a:solidFill>
                  <a:schemeClr val="accent1"/>
                </a:solidFill>
              </a:rPr>
              <a:t> </a:t>
            </a:r>
            <a:r>
              <a:rPr lang="en-US" altLang="zh-CN" dirty="0">
                <a:solidFill>
                  <a:schemeClr val="accent1"/>
                </a:solidFill>
              </a:rPr>
              <a:t>early</a:t>
            </a:r>
            <a:r>
              <a:rPr lang="zh-CN" altLang="en-US" dirty="0">
                <a:solidFill>
                  <a:schemeClr val="accent1"/>
                </a:solidFill>
              </a:rPr>
              <a:t> </a:t>
            </a:r>
            <a:r>
              <a:rPr lang="en-US" altLang="zh-CN" dirty="0">
                <a:solidFill>
                  <a:schemeClr val="accent1"/>
                </a:solidFill>
              </a:rPr>
              <a:t>1960s.</a:t>
            </a:r>
            <a:r>
              <a:rPr lang="zh-CN" altLang="en-US" dirty="0">
                <a:solidFill>
                  <a:schemeClr val="accent1"/>
                </a:solidFill>
              </a:rPr>
              <a:t> </a:t>
            </a:r>
            <a:r>
              <a:rPr lang="en-US" altLang="zh-CN" dirty="0">
                <a:solidFill>
                  <a:schemeClr val="accent1"/>
                </a:solidFill>
              </a:rPr>
              <a:t>Their</a:t>
            </a:r>
            <a:r>
              <a:rPr lang="zh-CN" altLang="en-US" dirty="0">
                <a:solidFill>
                  <a:schemeClr val="accent1"/>
                </a:solidFill>
              </a:rPr>
              <a:t> </a:t>
            </a:r>
            <a:r>
              <a:rPr lang="en-US" altLang="zh-CN" dirty="0">
                <a:solidFill>
                  <a:schemeClr val="accent1"/>
                </a:solidFill>
              </a:rPr>
              <a:t>highly unusual pick of wide receiver Bobby Hayes, who was a high-profile, track-and-field Olympic athlete,</a:t>
            </a:r>
            <a:r>
              <a:rPr lang="zh-CN" altLang="en-US" dirty="0">
                <a:solidFill>
                  <a:schemeClr val="accent1"/>
                </a:solidFill>
              </a:rPr>
              <a:t> </a:t>
            </a:r>
            <a:r>
              <a:rPr lang="en-US" altLang="zh-CN" dirty="0">
                <a:solidFill>
                  <a:schemeClr val="accent1"/>
                </a:solidFill>
              </a:rPr>
              <a:t>had a spectacular football career that eventually landed him in the Hall of Fame.</a:t>
            </a:r>
          </a:p>
          <a:p>
            <a:pPr marL="0" indent="0">
              <a:lnSpc>
                <a:spcPct val="150000"/>
              </a:lnSpc>
              <a:buNone/>
            </a:pPr>
            <a:endParaRPr lang="en-US" altLang="zh-CN" dirty="0">
              <a:solidFill>
                <a:schemeClr val="accent1"/>
              </a:solidFill>
            </a:endParaRPr>
          </a:p>
          <a:p>
            <a:pPr marL="0" indent="0">
              <a:lnSpc>
                <a:spcPct val="150000"/>
              </a:lnSpc>
              <a:buNone/>
            </a:pPr>
            <a:r>
              <a:rPr lang="en-US" altLang="zh-CN" dirty="0">
                <a:solidFill>
                  <a:schemeClr val="accent1"/>
                </a:solidFill>
              </a:rPr>
              <a:t>That</a:t>
            </a:r>
            <a:r>
              <a:rPr lang="zh-CN" altLang="en-US" dirty="0">
                <a:solidFill>
                  <a:schemeClr val="accent1"/>
                </a:solidFill>
              </a:rPr>
              <a:t> </a:t>
            </a:r>
            <a:r>
              <a:rPr lang="en-US" altLang="zh-CN" dirty="0">
                <a:solidFill>
                  <a:schemeClr val="accent1"/>
                </a:solidFill>
              </a:rPr>
              <a:t>said,</a:t>
            </a:r>
            <a:r>
              <a:rPr lang="zh-CN" altLang="en-US" dirty="0">
                <a:solidFill>
                  <a:schemeClr val="accent1"/>
                </a:solidFill>
              </a:rPr>
              <a:t> </a:t>
            </a:r>
            <a:r>
              <a:rPr lang="en-US" altLang="zh-CN" dirty="0">
                <a:solidFill>
                  <a:schemeClr val="accent1"/>
                </a:solidFill>
              </a:rPr>
              <a:t>athletes‘</a:t>
            </a:r>
            <a:r>
              <a:rPr lang="zh-CN" altLang="en-US" dirty="0">
                <a:solidFill>
                  <a:schemeClr val="accent1"/>
                </a:solidFill>
              </a:rPr>
              <a:t> </a:t>
            </a:r>
            <a:r>
              <a:rPr lang="en-US" altLang="zh-CN" dirty="0">
                <a:solidFill>
                  <a:schemeClr val="accent1"/>
                </a:solidFill>
              </a:rPr>
              <a:t>physical</a:t>
            </a:r>
            <a:r>
              <a:rPr lang="zh-CN" altLang="en-US" dirty="0">
                <a:solidFill>
                  <a:schemeClr val="accent1"/>
                </a:solidFill>
              </a:rPr>
              <a:t> </a:t>
            </a:r>
            <a:r>
              <a:rPr lang="en-US" altLang="zh-CN" dirty="0">
                <a:solidFill>
                  <a:schemeClr val="accent1"/>
                </a:solidFill>
              </a:rPr>
              <a:t>attributes</a:t>
            </a:r>
            <a:r>
              <a:rPr lang="zh-CN" altLang="en-US" dirty="0">
                <a:solidFill>
                  <a:schemeClr val="accent1"/>
                </a:solidFill>
              </a:rPr>
              <a:t> </a:t>
            </a:r>
            <a:r>
              <a:rPr lang="en-US" altLang="zh-CN" dirty="0">
                <a:solidFill>
                  <a:schemeClr val="accent1"/>
                </a:solidFill>
              </a:rPr>
              <a:t>can</a:t>
            </a:r>
            <a:r>
              <a:rPr lang="zh-CN" altLang="en-US" dirty="0">
                <a:solidFill>
                  <a:schemeClr val="accent1"/>
                </a:solidFill>
              </a:rPr>
              <a:t> </a:t>
            </a:r>
            <a:r>
              <a:rPr lang="en-US" altLang="zh-CN" dirty="0">
                <a:solidFill>
                  <a:schemeClr val="accent1"/>
                </a:solidFill>
              </a:rPr>
              <a:t>be</a:t>
            </a:r>
            <a:r>
              <a:rPr lang="zh-CN" altLang="en-US" dirty="0">
                <a:solidFill>
                  <a:schemeClr val="accent1"/>
                </a:solidFill>
              </a:rPr>
              <a:t> </a:t>
            </a:r>
            <a:r>
              <a:rPr lang="en-US" altLang="zh-CN" dirty="0">
                <a:solidFill>
                  <a:schemeClr val="accent1"/>
                </a:solidFill>
              </a:rPr>
              <a:t>critical</a:t>
            </a:r>
            <a:r>
              <a:rPr lang="zh-CN" altLang="en-US" dirty="0">
                <a:solidFill>
                  <a:schemeClr val="accent1"/>
                </a:solidFill>
              </a:rPr>
              <a:t> </a:t>
            </a:r>
            <a:r>
              <a:rPr lang="en-US" altLang="zh-CN" dirty="0">
                <a:solidFill>
                  <a:schemeClr val="accent1"/>
                </a:solidFill>
              </a:rPr>
              <a:t>considerations</a:t>
            </a:r>
            <a:r>
              <a:rPr lang="zh-CN" altLang="en-US" dirty="0">
                <a:solidFill>
                  <a:schemeClr val="accent1"/>
                </a:solidFill>
              </a:rPr>
              <a:t> </a:t>
            </a:r>
            <a:r>
              <a:rPr lang="en-US" altLang="zh-CN" dirty="0">
                <a:solidFill>
                  <a:schemeClr val="accent1"/>
                </a:solidFill>
              </a:rPr>
              <a:t>when</a:t>
            </a:r>
            <a:r>
              <a:rPr lang="zh-CN" altLang="en-US" dirty="0">
                <a:solidFill>
                  <a:schemeClr val="accent1"/>
                </a:solidFill>
              </a:rPr>
              <a:t> </a:t>
            </a:r>
            <a:r>
              <a:rPr lang="en-US" altLang="zh-CN" dirty="0">
                <a:solidFill>
                  <a:schemeClr val="accent1"/>
                </a:solidFill>
              </a:rPr>
              <a:t>drafting</a:t>
            </a:r>
            <a:r>
              <a:rPr lang="zh-CN" altLang="en-US" dirty="0">
                <a:solidFill>
                  <a:schemeClr val="accent1"/>
                </a:solidFill>
              </a:rPr>
              <a:t> </a:t>
            </a:r>
            <a:r>
              <a:rPr lang="en-US" altLang="zh-CN" dirty="0">
                <a:solidFill>
                  <a:schemeClr val="accent1"/>
                </a:solidFill>
              </a:rPr>
              <a:t>players.</a:t>
            </a:r>
            <a:r>
              <a:rPr lang="zh-CN" altLang="en-US" dirty="0">
                <a:solidFill>
                  <a:schemeClr val="accent1"/>
                </a:solidFill>
              </a:rPr>
              <a:t> </a:t>
            </a:r>
            <a:br>
              <a:rPr lang="en-US" altLang="zh-CN" dirty="0">
                <a:solidFill>
                  <a:schemeClr val="accent1"/>
                </a:solidFill>
              </a:rPr>
            </a:br>
            <a:endParaRPr dirty="0">
              <a:solidFill>
                <a:schemeClr val="accent1"/>
              </a:solidFill>
            </a:endParaRPr>
          </a:p>
        </p:txBody>
      </p:sp>
      <p:pic>
        <p:nvPicPr>
          <p:cNvPr id="6" name="Picture 5" descr="Text&#10;&#10;Description automatically generated">
            <a:extLst>
              <a:ext uri="{FF2B5EF4-FFF2-40B4-BE49-F238E27FC236}">
                <a16:creationId xmlns:a16="http://schemas.microsoft.com/office/drawing/2014/main" id="{EF23C06B-30FA-334F-874F-14C26C402A47}"/>
              </a:ext>
            </a:extLst>
          </p:cNvPr>
          <p:cNvPicPr>
            <a:picLocks noChangeAspect="1"/>
          </p:cNvPicPr>
          <p:nvPr/>
        </p:nvPicPr>
        <p:blipFill>
          <a:blip r:embed="rId3"/>
          <a:stretch>
            <a:fillRect/>
          </a:stretch>
        </p:blipFill>
        <p:spPr>
          <a:xfrm>
            <a:off x="4286375" y="1394906"/>
            <a:ext cx="4717837" cy="19700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idx="3"/>
          </p:nvPr>
        </p:nvSpPr>
        <p:spPr>
          <a:xfrm>
            <a:off x="59254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Results</a:t>
            </a:r>
            <a:endParaRPr dirty="0"/>
          </a:p>
        </p:txBody>
      </p:sp>
      <p:sp>
        <p:nvSpPr>
          <p:cNvPr id="198" name="Google Shape;198;p31"/>
          <p:cNvSpPr txBox="1">
            <a:spLocks noGrp="1"/>
          </p:cNvSpPr>
          <p:nvPr>
            <p:ph type="ctrTitle"/>
          </p:nvPr>
        </p:nvSpPr>
        <p:spPr>
          <a:xfrm>
            <a:off x="720000"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Applications</a:t>
            </a:r>
            <a:endParaRPr dirty="0"/>
          </a:p>
        </p:txBody>
      </p:sp>
      <p:sp>
        <p:nvSpPr>
          <p:cNvPr id="200" name="Google Shape;200;p31"/>
          <p:cNvSpPr txBox="1">
            <a:spLocks noGrp="1"/>
          </p:cNvSpPr>
          <p:nvPr>
            <p:ph type="title" idx="2"/>
          </p:nvPr>
        </p:nvSpPr>
        <p:spPr>
          <a:xfrm>
            <a:off x="1493557" y="2722271"/>
            <a:ext cx="775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CN" dirty="0"/>
              <a:t>4</a:t>
            </a:r>
            <a:endParaRPr dirty="0"/>
          </a:p>
        </p:txBody>
      </p:sp>
      <p:sp>
        <p:nvSpPr>
          <p:cNvPr id="202" name="Google Shape;202;p31"/>
          <p:cNvSpPr txBox="1">
            <a:spLocks noGrp="1"/>
          </p:cNvSpPr>
          <p:nvPr>
            <p:ph type="title" idx="5"/>
          </p:nvPr>
        </p:nvSpPr>
        <p:spPr>
          <a:xfrm>
            <a:off x="6784353" y="1362663"/>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CN" dirty="0"/>
              <a:t>3</a:t>
            </a:r>
            <a:endParaRPr dirty="0"/>
          </a:p>
        </p:txBody>
      </p:sp>
      <p:sp>
        <p:nvSpPr>
          <p:cNvPr id="203" name="Google Shape;203;p31"/>
          <p:cNvSpPr txBox="1">
            <a:spLocks noGrp="1"/>
          </p:cNvSpPr>
          <p:nvPr>
            <p:ph type="ctrTitle" idx="6"/>
          </p:nvPr>
        </p:nvSpPr>
        <p:spPr>
          <a:xfrm>
            <a:off x="3410850" y="1939901"/>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Methodology</a:t>
            </a:r>
            <a:endParaRPr dirty="0"/>
          </a:p>
        </p:txBody>
      </p:sp>
      <p:sp>
        <p:nvSpPr>
          <p:cNvPr id="205" name="Google Shape;205;p31"/>
          <p:cNvSpPr txBox="1">
            <a:spLocks noGrp="1"/>
          </p:cNvSpPr>
          <p:nvPr>
            <p:ph type="title" idx="8"/>
          </p:nvPr>
        </p:nvSpPr>
        <p:spPr>
          <a:xfrm>
            <a:off x="4235250"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CN" dirty="0"/>
              <a:t>2</a:t>
            </a:r>
            <a:endParaRPr dirty="0"/>
          </a:p>
        </p:txBody>
      </p:sp>
      <p:sp>
        <p:nvSpPr>
          <p:cNvPr id="206" name="Google Shape;206;p31"/>
          <p:cNvSpPr txBox="1">
            <a:spLocks noGrp="1"/>
          </p:cNvSpPr>
          <p:nvPr>
            <p:ph type="ctrTitle" idx="9"/>
          </p:nvPr>
        </p:nvSpPr>
        <p:spPr>
          <a:xfrm>
            <a:off x="5925449"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Appendix</a:t>
            </a:r>
            <a:endParaRPr dirty="0"/>
          </a:p>
        </p:txBody>
      </p:sp>
      <p:sp>
        <p:nvSpPr>
          <p:cNvPr id="208" name="Google Shape;208;p31"/>
          <p:cNvSpPr txBox="1">
            <a:spLocks noGrp="1"/>
          </p:cNvSpPr>
          <p:nvPr>
            <p:ph type="title" idx="14"/>
          </p:nvPr>
        </p:nvSpPr>
        <p:spPr>
          <a:xfrm>
            <a:off x="6784353" y="2722271"/>
            <a:ext cx="604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09" name="Google Shape;209;p31"/>
          <p:cNvSpPr txBox="1">
            <a:spLocks noGrp="1"/>
          </p:cNvSpPr>
          <p:nvPr>
            <p:ph type="ctrTitle" idx="15"/>
          </p:nvPr>
        </p:nvSpPr>
        <p:spPr>
          <a:xfrm>
            <a:off x="624257" y="392332"/>
            <a:ext cx="3729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0" name="Google Shape;210;p31"/>
          <p:cNvSpPr txBox="1">
            <a:spLocks noGrp="1"/>
          </p:cNvSpPr>
          <p:nvPr>
            <p:ph type="ctrTitle" idx="16"/>
          </p:nvPr>
        </p:nvSpPr>
        <p:spPr>
          <a:xfrm>
            <a:off x="1036050" y="1939901"/>
            <a:ext cx="16902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Introduction</a:t>
            </a:r>
            <a:endParaRPr dirty="0"/>
          </a:p>
        </p:txBody>
      </p:sp>
      <p:sp>
        <p:nvSpPr>
          <p:cNvPr id="212" name="Google Shape;212;p31"/>
          <p:cNvSpPr txBox="1">
            <a:spLocks noGrp="1"/>
          </p:cNvSpPr>
          <p:nvPr>
            <p:ph type="title" idx="18"/>
          </p:nvPr>
        </p:nvSpPr>
        <p:spPr>
          <a:xfrm>
            <a:off x="1544407" y="1362663"/>
            <a:ext cx="673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 name="Google Shape;213;p31"/>
          <p:cNvSpPr txBox="1">
            <a:spLocks noGrp="1"/>
          </p:cNvSpPr>
          <p:nvPr>
            <p:ph type="ctrTitle" idx="19"/>
          </p:nvPr>
        </p:nvSpPr>
        <p:spPr>
          <a:xfrm>
            <a:off x="3410844" y="3310214"/>
            <a:ext cx="2322300" cy="35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Future</a:t>
            </a:r>
            <a:r>
              <a:rPr lang="zh-CN" altLang="en-US" dirty="0"/>
              <a:t> </a:t>
            </a:r>
            <a:r>
              <a:rPr lang="en-US" altLang="zh-CN" dirty="0"/>
              <a:t>Work</a:t>
            </a:r>
            <a:endParaRPr dirty="0"/>
          </a:p>
        </p:txBody>
      </p:sp>
      <p:sp>
        <p:nvSpPr>
          <p:cNvPr id="215" name="Google Shape;215;p31"/>
          <p:cNvSpPr txBox="1">
            <a:spLocks noGrp="1"/>
          </p:cNvSpPr>
          <p:nvPr>
            <p:ph type="title" idx="21"/>
          </p:nvPr>
        </p:nvSpPr>
        <p:spPr>
          <a:xfrm>
            <a:off x="4288050" y="2722271"/>
            <a:ext cx="567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CN" dirty="0"/>
              <a:t>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ctrTitle"/>
          </p:nvPr>
        </p:nvSpPr>
        <p:spPr>
          <a:xfrm>
            <a:off x="5432546" y="360852"/>
            <a:ext cx="1936920"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Introduction</a:t>
            </a:r>
            <a:endParaRPr dirty="0"/>
          </a:p>
        </p:txBody>
      </p:sp>
      <p:sp>
        <p:nvSpPr>
          <p:cNvPr id="223" name="Google Shape;223;p32"/>
          <p:cNvSpPr txBox="1">
            <a:spLocks noGrp="1"/>
          </p:cNvSpPr>
          <p:nvPr>
            <p:ph type="subTitle" idx="1"/>
          </p:nvPr>
        </p:nvSpPr>
        <p:spPr>
          <a:xfrm>
            <a:off x="4483812" y="1654868"/>
            <a:ext cx="4490628" cy="2906869"/>
          </a:xfrm>
          <a:prstGeom prst="rect">
            <a:avLst/>
          </a:prstGeom>
        </p:spPr>
        <p:txBody>
          <a:bodyPr spcFirstLastPara="1" wrap="square" lIns="91425" tIns="91425" rIns="91425" bIns="91425" anchor="t" anchorCtr="0">
            <a:noAutofit/>
          </a:bodyPr>
          <a:lstStyle/>
          <a:p>
            <a:pPr marL="285750" lvl="0" indent="-285750" algn="l">
              <a:lnSpc>
                <a:spcPct val="150000"/>
              </a:lnSpc>
              <a:buFont typeface="Arial" panose="020B0604020202020204" pitchFamily="34" charset="0"/>
              <a:buChar char="•"/>
            </a:pPr>
            <a:r>
              <a:rPr lang="en-US" altLang="zh-CN" dirty="0"/>
              <a:t>Clients:</a:t>
            </a:r>
            <a:r>
              <a:rPr lang="zh-CN" altLang="en-US" dirty="0"/>
              <a:t> </a:t>
            </a:r>
            <a:endParaRPr lang="en-US" altLang="zh-CN" dirty="0"/>
          </a:p>
          <a:p>
            <a:pPr marL="0" lvl="0" indent="0" algn="l">
              <a:lnSpc>
                <a:spcPct val="150000"/>
              </a:lnSpc>
            </a:pPr>
            <a:r>
              <a:rPr lang="en-US" altLang="zh-CN" dirty="0"/>
              <a:t>NFL team managers and coaches</a:t>
            </a:r>
          </a:p>
          <a:p>
            <a:pPr marL="285750" lvl="0" indent="-285750" algn="l">
              <a:lnSpc>
                <a:spcPct val="150000"/>
              </a:lnSpc>
              <a:buFont typeface="Arial" panose="020B0604020202020204" pitchFamily="34" charset="0"/>
              <a:buChar char="•"/>
            </a:pPr>
            <a:r>
              <a:rPr lang="en-US" altLang="zh-CN" dirty="0"/>
              <a:t>Hypothesis:</a:t>
            </a:r>
            <a:r>
              <a:rPr lang="zh-CN" altLang="en-US" dirty="0"/>
              <a:t> </a:t>
            </a:r>
            <a:endParaRPr lang="en-US" altLang="zh-CN" dirty="0"/>
          </a:p>
          <a:p>
            <a:pPr marL="0" lvl="0" indent="0" algn="l">
              <a:lnSpc>
                <a:spcPct val="150000"/>
              </a:lnSpc>
            </a:pPr>
            <a:r>
              <a:rPr lang="en-US" altLang="zh-CN" dirty="0"/>
              <a:t>-</a:t>
            </a:r>
            <a:r>
              <a:rPr lang="zh-CN" altLang="en-US" dirty="0"/>
              <a:t> </a:t>
            </a:r>
            <a:r>
              <a:rPr lang="en-US" altLang="zh-CN" dirty="0"/>
              <a:t>Different position players have specific physical figures.</a:t>
            </a:r>
          </a:p>
          <a:p>
            <a:pPr marL="0" lvl="0" indent="0" algn="l">
              <a:lnSpc>
                <a:spcPct val="150000"/>
              </a:lnSpc>
            </a:pPr>
            <a:r>
              <a:rPr lang="en-US" altLang="zh-CN" dirty="0"/>
              <a:t>-</a:t>
            </a:r>
            <a:r>
              <a:rPr lang="zh-CN" altLang="en-US" dirty="0"/>
              <a:t> </a:t>
            </a:r>
            <a:r>
              <a:rPr lang="en-US" altLang="zh-CN" dirty="0"/>
              <a:t>Players‘ best-suited positions can</a:t>
            </a:r>
            <a:r>
              <a:rPr lang="zh-CN" altLang="en-US" dirty="0"/>
              <a:t> </a:t>
            </a:r>
            <a:r>
              <a:rPr lang="en-US" altLang="zh-CN" dirty="0"/>
              <a:t>be</a:t>
            </a:r>
            <a:r>
              <a:rPr lang="zh-CN" altLang="en-US" dirty="0"/>
              <a:t> </a:t>
            </a:r>
            <a:r>
              <a:rPr lang="en-US" altLang="zh-CN" dirty="0"/>
              <a:t>determined</a:t>
            </a:r>
            <a:r>
              <a:rPr lang="zh-CN" altLang="en-US" dirty="0"/>
              <a:t> </a:t>
            </a:r>
            <a:r>
              <a:rPr lang="en-US" altLang="zh-CN" dirty="0"/>
              <a:t>according to drafting tests scores. </a:t>
            </a:r>
            <a:endParaRPr dirty="0"/>
          </a:p>
        </p:txBody>
      </p:sp>
      <p:cxnSp>
        <p:nvCxnSpPr>
          <p:cNvPr id="224" name="Google Shape;224;p32"/>
          <p:cNvCxnSpPr/>
          <p:nvPr/>
        </p:nvCxnSpPr>
        <p:spPr>
          <a:xfrm>
            <a:off x="6280850" y="1494622"/>
            <a:ext cx="2914800" cy="0"/>
          </a:xfrm>
          <a:prstGeom prst="straightConnector1">
            <a:avLst/>
          </a:prstGeom>
          <a:noFill/>
          <a:ln w="19050" cap="flat" cmpd="sng">
            <a:solidFill>
              <a:schemeClr val="lt1"/>
            </a:solidFill>
            <a:prstDash val="dash"/>
            <a:round/>
            <a:headEnd type="oval" w="lg" len="lg"/>
            <a:tailEnd type="none" w="lg" len="lg"/>
          </a:ln>
        </p:spPr>
      </p:cxnSp>
      <p:grpSp>
        <p:nvGrpSpPr>
          <p:cNvPr id="225" name="Google Shape;225;p32"/>
          <p:cNvGrpSpPr/>
          <p:nvPr/>
        </p:nvGrpSpPr>
        <p:grpSpPr>
          <a:xfrm>
            <a:off x="937404" y="1327366"/>
            <a:ext cx="2742357" cy="3803561"/>
            <a:chOff x="845875" y="2400750"/>
            <a:chExt cx="942650" cy="1307425"/>
          </a:xfrm>
        </p:grpSpPr>
        <p:sp>
          <p:nvSpPr>
            <p:cNvPr id="226" name="Google Shape;226;p32"/>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ctrTitle"/>
          </p:nvPr>
        </p:nvSpPr>
        <p:spPr>
          <a:xfrm>
            <a:off x="889952" y="601258"/>
            <a:ext cx="2489100" cy="7463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Methodology</a:t>
            </a:r>
            <a:endParaRPr dirty="0"/>
          </a:p>
        </p:txBody>
      </p:sp>
      <p:sp>
        <p:nvSpPr>
          <p:cNvPr id="236" name="Google Shape;236;p33"/>
          <p:cNvSpPr txBox="1">
            <a:spLocks noGrp="1"/>
          </p:cNvSpPr>
          <p:nvPr>
            <p:ph type="subTitle" idx="1"/>
          </p:nvPr>
        </p:nvSpPr>
        <p:spPr>
          <a:xfrm>
            <a:off x="434576" y="1849448"/>
            <a:ext cx="4436087" cy="1784400"/>
          </a:xfrm>
          <a:prstGeom prst="rect">
            <a:avLst/>
          </a:prstGeom>
        </p:spPr>
        <p:txBody>
          <a:bodyPr spcFirstLastPara="1" wrap="square" lIns="91425" tIns="91425" rIns="91425" bIns="91425" anchor="t" anchorCtr="0">
            <a:noAutofit/>
          </a:bodyPr>
          <a:lstStyle/>
          <a:p>
            <a:pPr marL="285750" lvl="0" indent="-285750" algn="l">
              <a:lnSpc>
                <a:spcPct val="150000"/>
              </a:lnSpc>
              <a:buFont typeface="Arial" panose="020B0604020202020204" pitchFamily="34" charset="0"/>
              <a:buChar char="•"/>
            </a:pPr>
            <a:r>
              <a:rPr lang="en-US" altLang="zh-CN" dirty="0"/>
              <a:t>Data:</a:t>
            </a:r>
            <a:r>
              <a:rPr lang="zh-CN" altLang="en-US" dirty="0"/>
              <a:t> </a:t>
            </a:r>
            <a:r>
              <a:rPr lang="en-US" altLang="zh-CN" dirty="0"/>
              <a:t>An</a:t>
            </a:r>
            <a:r>
              <a:rPr lang="zh-CN" altLang="en-US" dirty="0"/>
              <a:t> </a:t>
            </a:r>
            <a:r>
              <a:rPr lang="en-US" altLang="zh-CN" dirty="0"/>
              <a:t>NFL</a:t>
            </a:r>
            <a:r>
              <a:rPr lang="zh-CN" altLang="en-US" dirty="0"/>
              <a:t> </a:t>
            </a:r>
            <a:r>
              <a:rPr lang="en-US" altLang="zh-CN" dirty="0"/>
              <a:t>dataset</a:t>
            </a:r>
            <a:r>
              <a:rPr lang="zh-CN" altLang="en-US" dirty="0"/>
              <a:t> </a:t>
            </a:r>
            <a:r>
              <a:rPr lang="en-US" altLang="zh-CN" dirty="0"/>
              <a:t>that</a:t>
            </a:r>
            <a:r>
              <a:rPr lang="zh-CN" altLang="en-US" dirty="0"/>
              <a:t> </a:t>
            </a:r>
            <a:r>
              <a:rPr lang="en-US" altLang="zh-CN" dirty="0"/>
              <a:t>includes</a:t>
            </a:r>
            <a:r>
              <a:rPr lang="zh-CN" altLang="en-US" dirty="0"/>
              <a:t> </a:t>
            </a:r>
            <a:r>
              <a:rPr lang="en-US" altLang="zh-CN" dirty="0"/>
              <a:t>play-by-play</a:t>
            </a:r>
            <a:r>
              <a:rPr lang="zh-CN" altLang="en-US" dirty="0"/>
              <a:t> </a:t>
            </a:r>
            <a:r>
              <a:rPr lang="en-US" altLang="zh-CN" dirty="0"/>
              <a:t>data</a:t>
            </a:r>
            <a:r>
              <a:rPr lang="zh-CN" altLang="en-US" dirty="0"/>
              <a:t> </a:t>
            </a:r>
            <a:r>
              <a:rPr lang="en-US" altLang="zh-CN" dirty="0"/>
              <a:t>from</a:t>
            </a:r>
            <a:r>
              <a:rPr lang="zh-CN" altLang="en-US" dirty="0"/>
              <a:t> </a:t>
            </a:r>
            <a:r>
              <a:rPr lang="en-US" altLang="zh-CN" dirty="0"/>
              <a:t>the</a:t>
            </a:r>
            <a:r>
              <a:rPr lang="zh-CN" altLang="en-US" dirty="0"/>
              <a:t> </a:t>
            </a:r>
            <a:r>
              <a:rPr lang="en-US" altLang="zh-CN" dirty="0"/>
              <a:t>2004</a:t>
            </a:r>
            <a:r>
              <a:rPr lang="zh-CN" altLang="en-US" dirty="0"/>
              <a:t> </a:t>
            </a:r>
            <a:r>
              <a:rPr lang="en-US" altLang="zh-CN" dirty="0"/>
              <a:t>to</a:t>
            </a:r>
            <a:r>
              <a:rPr lang="zh-CN" altLang="en-US" dirty="0"/>
              <a:t> </a:t>
            </a:r>
            <a:r>
              <a:rPr lang="en-US" altLang="zh-CN" dirty="0"/>
              <a:t>2019</a:t>
            </a:r>
            <a:r>
              <a:rPr lang="zh-CN" altLang="en-US" dirty="0"/>
              <a:t> </a:t>
            </a:r>
            <a:r>
              <a:rPr lang="en-US" altLang="zh-CN" dirty="0"/>
              <a:t>seasons,</a:t>
            </a:r>
            <a:r>
              <a:rPr lang="zh-CN" altLang="en-US" dirty="0"/>
              <a:t> </a:t>
            </a:r>
            <a:r>
              <a:rPr lang="en-US" altLang="zh-CN" dirty="0"/>
              <a:t>and</a:t>
            </a:r>
            <a:r>
              <a:rPr lang="zh-CN" altLang="en-US" dirty="0"/>
              <a:t> </a:t>
            </a:r>
            <a:r>
              <a:rPr lang="en-US" altLang="zh-CN" dirty="0"/>
              <a:t>players’</a:t>
            </a:r>
            <a:r>
              <a:rPr lang="zh-CN" altLang="en-US" dirty="0"/>
              <a:t> </a:t>
            </a:r>
            <a:r>
              <a:rPr lang="en-US" altLang="zh-CN" dirty="0"/>
              <a:t>physical</a:t>
            </a:r>
            <a:r>
              <a:rPr lang="zh-CN" altLang="en-US" dirty="0"/>
              <a:t> </a:t>
            </a:r>
            <a:r>
              <a:rPr lang="en-US" altLang="zh-CN" dirty="0"/>
              <a:t>data</a:t>
            </a:r>
            <a:r>
              <a:rPr lang="zh-CN" altLang="en-US" dirty="0"/>
              <a:t> </a:t>
            </a:r>
            <a:r>
              <a:rPr lang="en-US" altLang="zh-CN" dirty="0"/>
              <a:t>like</a:t>
            </a:r>
            <a:r>
              <a:rPr lang="zh-CN" altLang="en-US" dirty="0"/>
              <a:t> </a:t>
            </a:r>
            <a:r>
              <a:rPr lang="en-US" altLang="zh-CN" dirty="0"/>
              <a:t>heights,</a:t>
            </a:r>
            <a:r>
              <a:rPr lang="zh-CN" altLang="en-US" dirty="0"/>
              <a:t> </a:t>
            </a:r>
            <a:r>
              <a:rPr lang="en-US" altLang="zh-CN" dirty="0"/>
              <a:t>weight,</a:t>
            </a:r>
            <a:r>
              <a:rPr lang="zh-CN" altLang="en-US" dirty="0"/>
              <a:t> </a:t>
            </a:r>
            <a:r>
              <a:rPr lang="en-US" altLang="zh-CN" dirty="0"/>
              <a:t>shuttle</a:t>
            </a:r>
            <a:r>
              <a:rPr lang="zh-CN" altLang="en-US" dirty="0"/>
              <a:t> </a:t>
            </a:r>
            <a:r>
              <a:rPr lang="en-US" altLang="zh-CN" dirty="0"/>
              <a:t>time,</a:t>
            </a:r>
            <a:r>
              <a:rPr lang="zh-CN" altLang="en-US" dirty="0"/>
              <a:t> </a:t>
            </a:r>
            <a:r>
              <a:rPr lang="en-US" altLang="zh-CN" dirty="0"/>
              <a:t>bench</a:t>
            </a:r>
            <a:r>
              <a:rPr lang="zh-CN" altLang="en-US" dirty="0"/>
              <a:t> </a:t>
            </a:r>
            <a:r>
              <a:rPr lang="en-US" altLang="zh-CN" dirty="0"/>
              <a:t>press</a:t>
            </a:r>
            <a:r>
              <a:rPr lang="zh-CN" altLang="en-US" dirty="0"/>
              <a:t> </a:t>
            </a:r>
            <a:r>
              <a:rPr lang="en-US" altLang="zh-CN" dirty="0"/>
              <a:t>repetitions</a:t>
            </a:r>
            <a:r>
              <a:rPr lang="zh-CN" altLang="en-US" dirty="0"/>
              <a:t> </a:t>
            </a:r>
            <a:r>
              <a:rPr lang="en-US" altLang="zh-CN" dirty="0"/>
              <a:t>etc.</a:t>
            </a:r>
          </a:p>
          <a:p>
            <a:pPr marL="285750" lvl="0" indent="-285750" algn="l">
              <a:lnSpc>
                <a:spcPct val="150000"/>
              </a:lnSpc>
              <a:buFont typeface="Arial" panose="020B0604020202020204" pitchFamily="34" charset="0"/>
              <a:buChar char="•"/>
            </a:pPr>
            <a:r>
              <a:rPr lang="en-US" altLang="zh-CN" dirty="0"/>
              <a:t>Tools:</a:t>
            </a:r>
            <a:r>
              <a:rPr lang="zh-CN" altLang="en-US" dirty="0"/>
              <a:t> </a:t>
            </a:r>
            <a:r>
              <a:rPr lang="en-US" altLang="zh-CN" dirty="0"/>
              <a:t>Excel,</a:t>
            </a:r>
            <a:r>
              <a:rPr lang="zh-CN" altLang="en-US" dirty="0"/>
              <a:t> </a:t>
            </a:r>
            <a:r>
              <a:rPr lang="en-US" altLang="zh-CN" dirty="0"/>
              <a:t>Python,</a:t>
            </a:r>
            <a:r>
              <a:rPr lang="zh-CN" altLang="en-US" dirty="0"/>
              <a:t> </a:t>
            </a:r>
            <a:r>
              <a:rPr lang="en-US" altLang="zh-CN" dirty="0"/>
              <a:t>Tableau</a:t>
            </a:r>
            <a:endParaRPr dirty="0"/>
          </a:p>
        </p:txBody>
      </p:sp>
      <p:cxnSp>
        <p:nvCxnSpPr>
          <p:cNvPr id="237" name="Google Shape;237;p33"/>
          <p:cNvCxnSpPr/>
          <p:nvPr/>
        </p:nvCxnSpPr>
        <p:spPr>
          <a:xfrm>
            <a:off x="-215525" y="1630194"/>
            <a:ext cx="2914800" cy="0"/>
          </a:xfrm>
          <a:prstGeom prst="straightConnector1">
            <a:avLst/>
          </a:prstGeom>
          <a:noFill/>
          <a:ln w="19050" cap="flat" cmpd="sng">
            <a:solidFill>
              <a:schemeClr val="lt1"/>
            </a:solidFill>
            <a:prstDash val="dash"/>
            <a:round/>
            <a:headEnd type="none" w="lg" len="lg"/>
            <a:tailEnd type="triangle" w="lg" len="lg"/>
          </a:ln>
        </p:spPr>
      </p:cxnSp>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3"/>
          <p:cNvGrpSpPr/>
          <p:nvPr/>
        </p:nvGrpSpPr>
        <p:grpSpPr>
          <a:xfrm>
            <a:off x="4169943" y="2086281"/>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pic>
        <p:nvPicPr>
          <p:cNvPr id="13" name="Picture 12" descr="Chart, scatter chart&#10;&#10;Description automatically generated">
            <a:extLst>
              <a:ext uri="{FF2B5EF4-FFF2-40B4-BE49-F238E27FC236}">
                <a16:creationId xmlns:a16="http://schemas.microsoft.com/office/drawing/2014/main" id="{C841EBBB-2A6E-7B4D-983A-F66AEE00E3A8}"/>
              </a:ext>
            </a:extLst>
          </p:cNvPr>
          <p:cNvPicPr>
            <a:picLocks noChangeAspect="1"/>
          </p:cNvPicPr>
          <p:nvPr/>
        </p:nvPicPr>
        <p:blipFill>
          <a:blip r:embed="rId3"/>
          <a:stretch>
            <a:fillRect/>
          </a:stretch>
        </p:blipFill>
        <p:spPr>
          <a:xfrm>
            <a:off x="684116" y="284448"/>
            <a:ext cx="7625292" cy="4386068"/>
          </a:xfrm>
          <a:prstGeom prst="rect">
            <a:avLst/>
          </a:prstGeom>
        </p:spPr>
      </p:pic>
      <p:pic>
        <p:nvPicPr>
          <p:cNvPr id="11" name="Picture 10" descr="Chart, scatter chart&#10;&#10;Description automatically generated">
            <a:extLst>
              <a:ext uri="{FF2B5EF4-FFF2-40B4-BE49-F238E27FC236}">
                <a16:creationId xmlns:a16="http://schemas.microsoft.com/office/drawing/2014/main" id="{2BA01B65-E8AA-CA4D-924F-04733781DE82}"/>
              </a:ext>
            </a:extLst>
          </p:cNvPr>
          <p:cNvPicPr>
            <a:picLocks noChangeAspect="1"/>
          </p:cNvPicPr>
          <p:nvPr/>
        </p:nvPicPr>
        <p:blipFill>
          <a:blip r:embed="rId4"/>
          <a:stretch>
            <a:fillRect/>
          </a:stretch>
        </p:blipFill>
        <p:spPr>
          <a:xfrm>
            <a:off x="666466" y="284448"/>
            <a:ext cx="7719916" cy="4424604"/>
          </a:xfrm>
          <a:prstGeom prst="rect">
            <a:avLst/>
          </a:prstGeom>
        </p:spPr>
      </p:pic>
      <p:pic>
        <p:nvPicPr>
          <p:cNvPr id="9" name="Picture 8" descr="Chart, scatter chart&#10;&#10;Description automatically generated">
            <a:extLst>
              <a:ext uri="{FF2B5EF4-FFF2-40B4-BE49-F238E27FC236}">
                <a16:creationId xmlns:a16="http://schemas.microsoft.com/office/drawing/2014/main" id="{9A4B77A7-74E9-5247-839F-3B7DCDEE9AC5}"/>
              </a:ext>
            </a:extLst>
          </p:cNvPr>
          <p:cNvPicPr>
            <a:picLocks noChangeAspect="1"/>
          </p:cNvPicPr>
          <p:nvPr/>
        </p:nvPicPr>
        <p:blipFill>
          <a:blip r:embed="rId5"/>
          <a:stretch>
            <a:fillRect/>
          </a:stretch>
        </p:blipFill>
        <p:spPr>
          <a:xfrm>
            <a:off x="781927" y="284448"/>
            <a:ext cx="7565968" cy="4386068"/>
          </a:xfrm>
          <a:prstGeom prst="rect">
            <a:avLst/>
          </a:prstGeom>
        </p:spPr>
      </p:pic>
    </p:spTree>
    <p:extLst>
      <p:ext uri="{BB962C8B-B14F-4D97-AF65-F5344CB8AC3E}">
        <p14:creationId xmlns:p14="http://schemas.microsoft.com/office/powerpoint/2010/main" val="183363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11"/>
                                        </p:tgtEl>
                                        <p:attrNameLst>
                                          <p:attrName>ppt_y</p:attrName>
                                        </p:attrNameLst>
                                      </p:cBhvr>
                                      <p:tavLst>
                                        <p:tav tm="0">
                                          <p:val>
                                            <p:strVal val="#ppt_y"/>
                                          </p:val>
                                        </p:tav>
                                        <p:tav tm="100000">
                                          <p:val>
                                            <p:strVal val="#ppt_y+#ppt_h*1.125000"/>
                                          </p:val>
                                        </p:tav>
                                      </p:tavLst>
                                    </p:anim>
                                    <p:animEffect transition="out" filter="wipe(down)">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nodeType="clickEffect">
                                  <p:stCondLst>
                                    <p:cond delay="0"/>
                                  </p:stCondLst>
                                  <p:childTnLst>
                                    <p:animEffect transition="out" filter="blinds(horizontal)">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615278" y="393300"/>
            <a:ext cx="33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Results</a:t>
            </a:r>
            <a:endParaRPr dirty="0"/>
          </a:p>
        </p:txBody>
      </p:sp>
      <p:sp>
        <p:nvSpPr>
          <p:cNvPr id="340" name="Google Shape;340;p36"/>
          <p:cNvSpPr txBox="1"/>
          <p:nvPr/>
        </p:nvSpPr>
        <p:spPr>
          <a:xfrm>
            <a:off x="461913" y="1537839"/>
            <a:ext cx="2279637" cy="572700"/>
          </a:xfrm>
          <a:prstGeom prst="rect">
            <a:avLst/>
          </a:prstGeom>
          <a:noFill/>
          <a:ln>
            <a:noFill/>
          </a:ln>
        </p:spPr>
        <p:txBody>
          <a:bodyPr spcFirstLastPara="1" wrap="square" lIns="0" tIns="6350" rIns="0" bIns="0" anchor="t" anchorCtr="0">
            <a:noAutofit/>
          </a:bodyPr>
          <a:lstStyle/>
          <a:p>
            <a:pPr lvl="0" algn="r"/>
            <a:r>
              <a:rPr lang="en-US" altLang="zh-CN" dirty="0">
                <a:solidFill>
                  <a:schemeClr val="accent1"/>
                </a:solidFill>
                <a:latin typeface="Nunito Sans Light"/>
                <a:ea typeface="Nunito Sans Light"/>
                <a:cs typeface="Nunito Sans Light"/>
                <a:sym typeface="Nunito Sans Light"/>
              </a:rPr>
              <a:t>Height:</a:t>
            </a:r>
            <a:r>
              <a:rPr lang="zh-CN" altLang="en-US" dirty="0">
                <a:solidFill>
                  <a:schemeClr val="accent1"/>
                </a:solidFill>
                <a:latin typeface="Nunito Sans Light"/>
                <a:ea typeface="Nunito Sans Light"/>
                <a:cs typeface="Nunito Sans Light"/>
                <a:sym typeface="Nunito Sans Light"/>
              </a:rPr>
              <a:t> </a:t>
            </a:r>
            <a:r>
              <a:rPr lang="en-US" altLang="zh-CN" dirty="0">
                <a:solidFill>
                  <a:schemeClr val="accent1"/>
                </a:solidFill>
                <a:latin typeface="Nunito Sans Light"/>
                <a:ea typeface="Nunito Sans Light"/>
                <a:cs typeface="Nunito Sans Light"/>
                <a:sym typeface="Nunito Sans Light"/>
              </a:rPr>
              <a:t>Above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72</a:t>
            </a:r>
            <a:r>
              <a:rPr lang="zh-CN" altLang="en-US" dirty="0">
                <a:solidFill>
                  <a:schemeClr val="accent1"/>
                </a:solidFill>
                <a:latin typeface="Nunito Sans Light"/>
                <a:ea typeface="Nunito Sans Light"/>
                <a:cs typeface="Nunito Sans Light"/>
                <a:sym typeface="Nunito Sans Light"/>
              </a:rPr>
              <a:t> </a:t>
            </a:r>
            <a:r>
              <a:rPr lang="en-US" altLang="zh-CN" dirty="0">
                <a:solidFill>
                  <a:schemeClr val="accent1"/>
                </a:solidFill>
                <a:latin typeface="Nunito Sans Light"/>
                <a:ea typeface="Nunito Sans Light"/>
                <a:cs typeface="Nunito Sans Light"/>
                <a:sym typeface="Nunito Sans Light"/>
              </a:rPr>
              <a:t>inches</a:t>
            </a:r>
          </a:p>
          <a:p>
            <a:pPr lvl="0" algn="r"/>
            <a:r>
              <a:rPr lang="en-US" altLang="zh-CN" dirty="0">
                <a:solidFill>
                  <a:schemeClr val="accent1"/>
                </a:solidFill>
                <a:latin typeface="Nunito Sans Light"/>
                <a:ea typeface="Nunito Sans Light"/>
                <a:cs typeface="Nunito Sans Light"/>
                <a:sym typeface="Nunito Sans Light"/>
              </a:rPr>
              <a:t>Weight:</a:t>
            </a:r>
            <a:r>
              <a:rPr lang="zh-CN" altLang="en-US" dirty="0">
                <a:solidFill>
                  <a:schemeClr val="accent1"/>
                </a:solidFill>
                <a:latin typeface="Nunito Sans Light"/>
                <a:ea typeface="Nunito Sans Light"/>
                <a:cs typeface="Nunito Sans Light"/>
                <a:sym typeface="Nunito Sans Light"/>
              </a:rPr>
              <a:t> </a:t>
            </a:r>
            <a:r>
              <a:rPr lang="en-US" sz="1600" b="1" dirty="0">
                <a:solidFill>
                  <a:schemeClr val="accent2"/>
                </a:solidFill>
                <a:latin typeface="Big Shoulders Display"/>
                <a:sym typeface="Nunito Sans Light"/>
              </a:rPr>
              <a:t>200</a:t>
            </a:r>
            <a:r>
              <a:rPr lang="en-US" altLang="zh-CN" sz="1600" b="1" dirty="0">
                <a:solidFill>
                  <a:schemeClr val="accent2"/>
                </a:solidFill>
                <a:latin typeface="Big Shoulders Display"/>
                <a:sym typeface="Nunito Sans Light"/>
              </a:rPr>
              <a:t>-</a:t>
            </a:r>
            <a:r>
              <a:rPr lang="en-US" sz="1600" b="1" dirty="0">
                <a:solidFill>
                  <a:schemeClr val="accent2"/>
                </a:solidFill>
                <a:latin typeface="Big Shoulders Display"/>
                <a:sym typeface="Nunito Sans Light"/>
              </a:rPr>
              <a:t>240</a:t>
            </a:r>
            <a:r>
              <a:rPr lang="zh-CN" altLang="en-US" b="1" dirty="0">
                <a:solidFill>
                  <a:schemeClr val="accent2"/>
                </a:solidFill>
                <a:latin typeface="Big Shoulders Display"/>
                <a:sym typeface="Nunito Sans Light"/>
              </a:rPr>
              <a:t> </a:t>
            </a:r>
            <a:r>
              <a:rPr lang="en-US" dirty="0" err="1">
                <a:solidFill>
                  <a:schemeClr val="accent1"/>
                </a:solidFill>
                <a:latin typeface="Nunito Sans Light"/>
                <a:ea typeface="Nunito Sans Light"/>
                <a:cs typeface="Nunito Sans Light"/>
                <a:sym typeface="Nunito Sans Light"/>
              </a:rPr>
              <a:t>lbs</a:t>
            </a:r>
            <a:endParaRPr lang="en-US" dirty="0">
              <a:solidFill>
                <a:schemeClr val="accent1"/>
              </a:solidFill>
              <a:latin typeface="Nunito Sans Light"/>
              <a:ea typeface="Nunito Sans Light"/>
              <a:cs typeface="Nunito Sans Light"/>
              <a:sym typeface="Nunito Sans Light"/>
            </a:endParaRPr>
          </a:p>
        </p:txBody>
      </p:sp>
      <p:sp>
        <p:nvSpPr>
          <p:cNvPr id="341" name="Google Shape;341;p36"/>
          <p:cNvSpPr txBox="1"/>
          <p:nvPr/>
        </p:nvSpPr>
        <p:spPr>
          <a:xfrm>
            <a:off x="1288575" y="1113040"/>
            <a:ext cx="14529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Quarterback</a:t>
            </a:r>
            <a:endParaRPr sz="2000" b="1" dirty="0">
              <a:solidFill>
                <a:schemeClr val="lt1"/>
              </a:solidFill>
              <a:latin typeface="Big Shoulders Display"/>
              <a:ea typeface="Big Shoulders Display"/>
              <a:cs typeface="Big Shoulders Display"/>
              <a:sym typeface="Big Shoulders Display"/>
            </a:endParaRPr>
          </a:p>
        </p:txBody>
      </p:sp>
      <p:sp>
        <p:nvSpPr>
          <p:cNvPr id="342" name="Google Shape;342;p36"/>
          <p:cNvSpPr txBox="1"/>
          <p:nvPr/>
        </p:nvSpPr>
        <p:spPr>
          <a:xfrm>
            <a:off x="823650" y="2593580"/>
            <a:ext cx="1917900" cy="5727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Height: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69</a:t>
            </a:r>
            <a:r>
              <a:rPr lang="zh-CN" altLang="en-US" sz="1600" b="1" dirty="0">
                <a:solidFill>
                  <a:schemeClr val="accent2"/>
                </a:solidFill>
                <a:latin typeface="Big Shoulders Display"/>
                <a:sym typeface="Nunito Sans Light"/>
              </a:rPr>
              <a:t> </a:t>
            </a:r>
            <a:r>
              <a:rPr lang="en-US" altLang="zh-CN" sz="1600" b="1" dirty="0">
                <a:solidFill>
                  <a:schemeClr val="accent2"/>
                </a:solidFill>
                <a:latin typeface="Big Shoulders Display"/>
                <a:sym typeface="Nunito Sans Light"/>
              </a:rPr>
              <a:t>–</a:t>
            </a:r>
            <a:r>
              <a:rPr lang="zh-CN" altLang="en-US" sz="1600" b="1" dirty="0">
                <a:solidFill>
                  <a:schemeClr val="accent2"/>
                </a:solidFill>
                <a:latin typeface="Big Shoulders Display"/>
                <a:sym typeface="Nunito Sans Light"/>
              </a:rPr>
              <a:t> </a:t>
            </a:r>
            <a:r>
              <a:rPr lang="en-US" altLang="zh-CN" sz="1600" b="1" dirty="0">
                <a:solidFill>
                  <a:schemeClr val="accent2"/>
                </a:solidFill>
                <a:latin typeface="Big Shoulders Display"/>
                <a:sym typeface="Nunito Sans Light"/>
              </a:rPr>
              <a:t>77</a:t>
            </a:r>
            <a:r>
              <a:rPr lang="zh-CN" altLang="en-US" b="1" dirty="0">
                <a:solidFill>
                  <a:schemeClr val="accent2"/>
                </a:solidFill>
                <a:latin typeface="Big Shoulders Display"/>
                <a:sym typeface="Nunito Sans Light"/>
              </a:rPr>
              <a:t> </a:t>
            </a:r>
            <a:r>
              <a:rPr lang="en-US" altLang="zh-CN" dirty="0">
                <a:solidFill>
                  <a:schemeClr val="accent1"/>
                </a:solidFill>
                <a:latin typeface="Nunito Sans Light"/>
                <a:ea typeface="Nunito Sans Light"/>
                <a:cs typeface="Nunito Sans Light"/>
                <a:sym typeface="Nunito Sans Light"/>
              </a:rPr>
              <a:t>inches</a:t>
            </a:r>
          </a:p>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Weight: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180</a:t>
            </a:r>
            <a:r>
              <a:rPr lang="zh-CN" altLang="en-US" sz="1600" b="1" dirty="0">
                <a:solidFill>
                  <a:schemeClr val="accent2"/>
                </a:solidFill>
                <a:latin typeface="Big Shoulders Display"/>
                <a:sym typeface="Nunito Sans Light"/>
              </a:rPr>
              <a:t> </a:t>
            </a:r>
            <a:r>
              <a:rPr lang="en-US" altLang="zh-CN" sz="1600" b="1" dirty="0">
                <a:solidFill>
                  <a:schemeClr val="accent2"/>
                </a:solidFill>
                <a:latin typeface="Big Shoulders Display"/>
                <a:sym typeface="Nunito Sans Light"/>
              </a:rPr>
              <a:t>-230</a:t>
            </a:r>
            <a:r>
              <a:rPr lang="zh-CN" altLang="en-US" sz="1600" b="1" dirty="0">
                <a:solidFill>
                  <a:schemeClr val="accent2"/>
                </a:solidFill>
                <a:latin typeface="Big Shoulders Display"/>
                <a:sym typeface="Nunito Sans Light"/>
              </a:rPr>
              <a:t> </a:t>
            </a:r>
            <a:r>
              <a:rPr lang="en-US" altLang="zh-CN" dirty="0" err="1">
                <a:solidFill>
                  <a:schemeClr val="accent1"/>
                </a:solidFill>
                <a:latin typeface="Nunito Sans Light"/>
                <a:ea typeface="Nunito Sans Light"/>
                <a:cs typeface="Nunito Sans Light"/>
                <a:sym typeface="Nunito Sans Light"/>
              </a:rPr>
              <a:t>lbs</a:t>
            </a:r>
            <a:endParaRPr dirty="0">
              <a:solidFill>
                <a:schemeClr val="accent1"/>
              </a:solidFill>
              <a:latin typeface="Nunito Sans Light"/>
              <a:ea typeface="Nunito Sans Light"/>
              <a:cs typeface="Nunito Sans Light"/>
              <a:sym typeface="Nunito Sans Light"/>
            </a:endParaRPr>
          </a:p>
        </p:txBody>
      </p:sp>
      <p:sp>
        <p:nvSpPr>
          <p:cNvPr id="343" name="Google Shape;343;p36"/>
          <p:cNvSpPr txBox="1"/>
          <p:nvPr/>
        </p:nvSpPr>
        <p:spPr>
          <a:xfrm>
            <a:off x="1288575" y="2168781"/>
            <a:ext cx="14529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Wide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Receiver</a:t>
            </a:r>
            <a:endParaRPr sz="2000" b="1" dirty="0">
              <a:solidFill>
                <a:schemeClr val="lt1"/>
              </a:solidFill>
              <a:latin typeface="Big Shoulders Display"/>
              <a:ea typeface="Big Shoulders Display"/>
              <a:cs typeface="Big Shoulders Display"/>
              <a:sym typeface="Big Shoulders Display"/>
            </a:endParaRPr>
          </a:p>
        </p:txBody>
      </p:sp>
      <p:sp>
        <p:nvSpPr>
          <p:cNvPr id="344" name="Google Shape;344;p36"/>
          <p:cNvSpPr txBox="1"/>
          <p:nvPr/>
        </p:nvSpPr>
        <p:spPr>
          <a:xfrm>
            <a:off x="823650" y="3666036"/>
            <a:ext cx="1917900" cy="5727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Height: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67-77</a:t>
            </a:r>
            <a:r>
              <a:rPr lang="zh-CN" altLang="en-US" dirty="0">
                <a:solidFill>
                  <a:schemeClr val="accent1"/>
                </a:solidFill>
                <a:latin typeface="Nunito Sans Light"/>
                <a:ea typeface="Nunito Sans Light"/>
                <a:cs typeface="Nunito Sans Light"/>
                <a:sym typeface="Nunito Sans Light"/>
              </a:rPr>
              <a:t> </a:t>
            </a:r>
            <a:r>
              <a:rPr lang="en-US" altLang="zh-CN" dirty="0">
                <a:solidFill>
                  <a:schemeClr val="accent1"/>
                </a:solidFill>
                <a:latin typeface="Nunito Sans Light"/>
                <a:ea typeface="Nunito Sans Light"/>
                <a:cs typeface="Nunito Sans Light"/>
                <a:sym typeface="Nunito Sans Light"/>
              </a:rPr>
              <a:t>inches</a:t>
            </a:r>
          </a:p>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Weight: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190-235</a:t>
            </a:r>
            <a:r>
              <a:rPr lang="zh-CN" altLang="en-US" sz="1600" b="1" dirty="0">
                <a:solidFill>
                  <a:schemeClr val="accent2"/>
                </a:solidFill>
                <a:latin typeface="Big Shoulders Display"/>
                <a:sym typeface="Nunito Sans Light"/>
              </a:rPr>
              <a:t> </a:t>
            </a:r>
            <a:r>
              <a:rPr lang="en-US" altLang="zh-CN" dirty="0" err="1">
                <a:solidFill>
                  <a:schemeClr val="accent1"/>
                </a:solidFill>
                <a:latin typeface="Nunito Sans Light"/>
                <a:ea typeface="Nunito Sans Light"/>
                <a:cs typeface="Nunito Sans Light"/>
                <a:sym typeface="Nunito Sans Light"/>
              </a:rPr>
              <a:t>lbs</a:t>
            </a:r>
            <a:endParaRPr dirty="0">
              <a:solidFill>
                <a:schemeClr val="accent1"/>
              </a:solidFill>
              <a:latin typeface="Nunito Sans Light"/>
              <a:ea typeface="Nunito Sans Light"/>
              <a:cs typeface="Nunito Sans Light"/>
              <a:sym typeface="Nunito Sans Light"/>
            </a:endParaRPr>
          </a:p>
        </p:txBody>
      </p:sp>
      <p:sp>
        <p:nvSpPr>
          <p:cNvPr id="345" name="Google Shape;345;p36"/>
          <p:cNvSpPr txBox="1"/>
          <p:nvPr/>
        </p:nvSpPr>
        <p:spPr>
          <a:xfrm>
            <a:off x="1288575" y="3241237"/>
            <a:ext cx="14529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Running</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Back</a:t>
            </a:r>
            <a:endParaRPr sz="2000" b="1" dirty="0">
              <a:solidFill>
                <a:schemeClr val="lt1"/>
              </a:solidFill>
              <a:latin typeface="Big Shoulders Display"/>
              <a:ea typeface="Big Shoulders Display"/>
              <a:cs typeface="Big Shoulders Display"/>
              <a:sym typeface="Big Shoulders Display"/>
            </a:endParaRPr>
          </a:p>
        </p:txBody>
      </p:sp>
      <p:sp>
        <p:nvSpPr>
          <p:cNvPr id="346" name="Google Shape;346;p36"/>
          <p:cNvSpPr txBox="1"/>
          <p:nvPr/>
        </p:nvSpPr>
        <p:spPr>
          <a:xfrm>
            <a:off x="6104375" y="1927428"/>
            <a:ext cx="1917900" cy="5727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Height: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72-78</a:t>
            </a:r>
            <a:r>
              <a:rPr lang="zh-CN" altLang="en-US" dirty="0">
                <a:solidFill>
                  <a:schemeClr val="accent1"/>
                </a:solidFill>
                <a:latin typeface="Nunito Sans Light"/>
                <a:ea typeface="Nunito Sans Light"/>
                <a:cs typeface="Nunito Sans Light"/>
                <a:sym typeface="Nunito Sans Light"/>
              </a:rPr>
              <a:t> </a:t>
            </a:r>
            <a:r>
              <a:rPr lang="en-US" altLang="zh-CN" dirty="0">
                <a:solidFill>
                  <a:schemeClr val="accent1"/>
                </a:solidFill>
                <a:latin typeface="Nunito Sans Light"/>
                <a:ea typeface="Nunito Sans Light"/>
                <a:cs typeface="Nunito Sans Light"/>
                <a:sym typeface="Nunito Sans Light"/>
              </a:rPr>
              <a:t>inches</a:t>
            </a:r>
          </a:p>
          <a:p>
            <a:pPr marL="0" marR="0" lvl="0" indent="0" algn="l"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Weight: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270-350</a:t>
            </a:r>
            <a:r>
              <a:rPr lang="zh-CN" altLang="en-US" sz="1600" b="1" dirty="0">
                <a:solidFill>
                  <a:schemeClr val="accent2"/>
                </a:solidFill>
                <a:latin typeface="Big Shoulders Display"/>
                <a:sym typeface="Nunito Sans Light"/>
              </a:rPr>
              <a:t> </a:t>
            </a:r>
            <a:r>
              <a:rPr lang="en-US" altLang="zh-CN" dirty="0" err="1">
                <a:solidFill>
                  <a:schemeClr val="accent1"/>
                </a:solidFill>
                <a:latin typeface="Nunito Sans Light"/>
                <a:ea typeface="Nunito Sans Light"/>
                <a:cs typeface="Nunito Sans Light"/>
                <a:sym typeface="Nunito Sans Light"/>
              </a:rPr>
              <a:t>lbs</a:t>
            </a:r>
            <a:endParaRPr dirty="0">
              <a:solidFill>
                <a:schemeClr val="accent1"/>
              </a:solidFill>
              <a:latin typeface="Nunito Sans Light"/>
              <a:ea typeface="Nunito Sans Light"/>
              <a:cs typeface="Nunito Sans Light"/>
              <a:sym typeface="Nunito Sans Light"/>
            </a:endParaRPr>
          </a:p>
        </p:txBody>
      </p:sp>
      <p:sp>
        <p:nvSpPr>
          <p:cNvPr id="347" name="Google Shape;347;p36"/>
          <p:cNvSpPr txBox="1"/>
          <p:nvPr/>
        </p:nvSpPr>
        <p:spPr>
          <a:xfrm>
            <a:off x="6104375" y="1509395"/>
            <a:ext cx="1452900" cy="4470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Tackle</a:t>
            </a:r>
            <a:endParaRPr sz="2000" b="1" dirty="0">
              <a:solidFill>
                <a:schemeClr val="lt1"/>
              </a:solidFill>
              <a:latin typeface="Big Shoulders Display"/>
              <a:ea typeface="Big Shoulders Display"/>
              <a:cs typeface="Big Shoulders Display"/>
              <a:sym typeface="Big Shoulders Display"/>
            </a:endParaRPr>
          </a:p>
        </p:txBody>
      </p:sp>
      <p:sp>
        <p:nvSpPr>
          <p:cNvPr id="348" name="Google Shape;348;p36"/>
          <p:cNvSpPr txBox="1"/>
          <p:nvPr/>
        </p:nvSpPr>
        <p:spPr>
          <a:xfrm>
            <a:off x="6104375" y="2990453"/>
            <a:ext cx="1917900" cy="5727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Height: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68-75</a:t>
            </a:r>
            <a:r>
              <a:rPr lang="zh-CN" altLang="en-US" dirty="0">
                <a:solidFill>
                  <a:schemeClr val="accent1"/>
                </a:solidFill>
                <a:latin typeface="Nunito Sans Light"/>
                <a:ea typeface="Nunito Sans Light"/>
                <a:cs typeface="Nunito Sans Light"/>
                <a:sym typeface="Nunito Sans Light"/>
              </a:rPr>
              <a:t> </a:t>
            </a:r>
            <a:r>
              <a:rPr lang="en-US" altLang="zh-CN" dirty="0">
                <a:solidFill>
                  <a:schemeClr val="accent1"/>
                </a:solidFill>
                <a:latin typeface="Nunito Sans Light"/>
                <a:ea typeface="Nunito Sans Light"/>
                <a:cs typeface="Nunito Sans Light"/>
                <a:sym typeface="Nunito Sans Light"/>
              </a:rPr>
              <a:t>inches</a:t>
            </a:r>
          </a:p>
          <a:p>
            <a:pPr marL="0" marR="0" lvl="0" indent="0" algn="l"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Weight:</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160-220</a:t>
            </a:r>
            <a:r>
              <a:rPr lang="zh-CN" altLang="en-US" sz="1600" b="1" dirty="0">
                <a:solidFill>
                  <a:schemeClr val="accent2"/>
                </a:solidFill>
                <a:latin typeface="Big Shoulders Display"/>
                <a:sym typeface="Nunito Sans Light"/>
              </a:rPr>
              <a:t> </a:t>
            </a:r>
            <a:r>
              <a:rPr lang="en-US" altLang="zh-CN" dirty="0" err="1">
                <a:solidFill>
                  <a:schemeClr val="accent1"/>
                </a:solidFill>
                <a:latin typeface="Nunito Sans Light"/>
                <a:ea typeface="Nunito Sans Light"/>
                <a:cs typeface="Nunito Sans Light"/>
                <a:sym typeface="Nunito Sans Light"/>
              </a:rPr>
              <a:t>lbs</a:t>
            </a:r>
            <a:endParaRPr dirty="0">
              <a:solidFill>
                <a:schemeClr val="accent1"/>
              </a:solidFill>
              <a:latin typeface="Nunito Sans Light"/>
              <a:ea typeface="Nunito Sans Light"/>
              <a:cs typeface="Nunito Sans Light"/>
              <a:sym typeface="Nunito Sans Light"/>
            </a:endParaRPr>
          </a:p>
        </p:txBody>
      </p:sp>
      <p:sp>
        <p:nvSpPr>
          <p:cNvPr id="349" name="Google Shape;349;p36"/>
          <p:cNvSpPr txBox="1"/>
          <p:nvPr/>
        </p:nvSpPr>
        <p:spPr>
          <a:xfrm>
            <a:off x="6104375" y="2572424"/>
            <a:ext cx="1452900" cy="4470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Back</a:t>
            </a:r>
            <a:endParaRPr sz="2000" b="1" dirty="0">
              <a:solidFill>
                <a:schemeClr val="lt1"/>
              </a:solidFill>
              <a:latin typeface="Big Shoulders Display"/>
              <a:ea typeface="Big Shoulders Display"/>
              <a:cs typeface="Big Shoulders Display"/>
              <a:sym typeface="Big Shoulders Display"/>
            </a:endParaRPr>
          </a:p>
        </p:txBody>
      </p:sp>
      <p:cxnSp>
        <p:nvCxnSpPr>
          <p:cNvPr id="350" name="Google Shape;350;p36"/>
          <p:cNvCxnSpPr>
            <a:cxnSpLocks/>
          </p:cNvCxnSpPr>
          <p:nvPr/>
        </p:nvCxnSpPr>
        <p:spPr>
          <a:xfrm>
            <a:off x="2941163" y="1509189"/>
            <a:ext cx="1523399" cy="501018"/>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p:nvPr/>
        </p:nvCxnSpPr>
        <p:spPr>
          <a:xfrm rot="5400000">
            <a:off x="4920150" y="2999100"/>
            <a:ext cx="1100700" cy="901800"/>
          </a:xfrm>
          <a:prstGeom prst="curvedConnector3">
            <a:avLst>
              <a:gd name="adj1" fmla="val 50000"/>
            </a:avLst>
          </a:prstGeom>
          <a:noFill/>
          <a:ln w="19050" cap="flat" cmpd="sng">
            <a:solidFill>
              <a:schemeClr val="lt1"/>
            </a:solidFill>
            <a:prstDash val="dash"/>
            <a:round/>
            <a:headEnd type="oval" w="med" len="med"/>
            <a:tailEnd type="triangle" w="med" len="med"/>
          </a:ln>
        </p:spPr>
      </p:cxnSp>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447129" y="230232"/>
            <a:ext cx="7058151" cy="572700"/>
          </a:xfrm>
          <a:prstGeom prst="rect">
            <a:avLst/>
          </a:prstGeom>
        </p:spPr>
        <p:txBody>
          <a:bodyPr spcFirstLastPara="1" wrap="square" lIns="91425" tIns="91425" rIns="91425" bIns="91425" anchor="t" anchorCtr="0">
            <a:noAutofit/>
          </a:bodyPr>
          <a:lstStyle/>
          <a:p>
            <a:r>
              <a:rPr lang="en-US" dirty="0"/>
              <a:t>Bench Press Repetitions of 225lbs by Positions</a:t>
            </a:r>
            <a:endParaRPr lang="en-US" dirty="0">
              <a:effectLst/>
            </a:endParaRPr>
          </a:p>
        </p:txBody>
      </p:sp>
      <p:sp>
        <p:nvSpPr>
          <p:cNvPr id="368" name="Google Shape;368;p37"/>
          <p:cNvSpPr txBox="1"/>
          <p:nvPr/>
        </p:nvSpPr>
        <p:spPr>
          <a:xfrm>
            <a:off x="5634657" y="1459018"/>
            <a:ext cx="1743300" cy="37767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25.36</a:t>
            </a:r>
            <a:r>
              <a:rPr lang="zh-CN" altLang="en-US" dirty="0">
                <a:solidFill>
                  <a:schemeClr val="accent1"/>
                </a:solidFill>
                <a:latin typeface="Nunito Sans Light"/>
                <a:ea typeface="Nunito Sans Light"/>
                <a:cs typeface="Nunito Sans Light"/>
                <a:sym typeface="Nunito Sans Light"/>
              </a:rPr>
              <a:t> </a:t>
            </a:r>
            <a:endParaRPr dirty="0">
              <a:solidFill>
                <a:schemeClr val="accent1"/>
              </a:solidFill>
              <a:latin typeface="Nunito Sans Light"/>
              <a:ea typeface="Nunito Sans Light"/>
              <a:cs typeface="Nunito Sans Light"/>
              <a:sym typeface="Nunito Sans Light"/>
            </a:endParaRPr>
          </a:p>
        </p:txBody>
      </p:sp>
      <p:sp>
        <p:nvSpPr>
          <p:cNvPr id="369" name="Google Shape;369;p37"/>
          <p:cNvSpPr txBox="1"/>
          <p:nvPr/>
        </p:nvSpPr>
        <p:spPr>
          <a:xfrm>
            <a:off x="5753284" y="2482895"/>
            <a:ext cx="1634100" cy="861600"/>
          </a:xfrm>
          <a:prstGeom prst="rect">
            <a:avLst/>
          </a:prstGeom>
          <a:noFill/>
          <a:ln>
            <a:noFill/>
          </a:ln>
        </p:spPr>
        <p:txBody>
          <a:bodyPr spcFirstLastPara="1" wrap="square" lIns="0" tIns="6350" rIns="0" bIns="0" anchor="t" anchorCtr="0">
            <a:noAutofit/>
          </a:bodyPr>
          <a:lstStyle/>
          <a:p>
            <a:pPr marL="0" marR="0" lvl="0" indent="0" algn="r" rtl="0">
              <a:spcBef>
                <a:spcPts val="10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24.90</a:t>
            </a:r>
            <a:r>
              <a:rPr lang="zh-CN" altLang="en-US" dirty="0">
                <a:solidFill>
                  <a:schemeClr val="accent1"/>
                </a:solidFill>
                <a:latin typeface="Nunito Sans Light"/>
                <a:ea typeface="Nunito Sans Light"/>
                <a:cs typeface="Nunito Sans Light"/>
                <a:sym typeface="Nunito Sans Light"/>
              </a:rPr>
              <a:t> </a:t>
            </a:r>
            <a:endParaRPr dirty="0">
              <a:solidFill>
                <a:schemeClr val="accent1"/>
              </a:solidFill>
              <a:latin typeface="Nunito Sans Light"/>
              <a:ea typeface="Nunito Sans Light"/>
              <a:cs typeface="Nunito Sans Light"/>
              <a:sym typeface="Nunito Sans Light"/>
            </a:endParaRPr>
          </a:p>
        </p:txBody>
      </p:sp>
      <p:sp>
        <p:nvSpPr>
          <p:cNvPr id="370" name="Google Shape;370;p37"/>
          <p:cNvSpPr txBox="1"/>
          <p:nvPr/>
        </p:nvSpPr>
        <p:spPr>
          <a:xfrm>
            <a:off x="5634657" y="3422974"/>
            <a:ext cx="1743300" cy="8616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24.80</a:t>
            </a:r>
            <a:endParaRPr sz="1600" b="1" dirty="0">
              <a:solidFill>
                <a:schemeClr val="accent2"/>
              </a:solidFill>
              <a:latin typeface="Big Shoulders Display"/>
              <a:sym typeface="Nunito Sans Light"/>
            </a:endParaRPr>
          </a:p>
        </p:txBody>
      </p:sp>
      <p:sp>
        <p:nvSpPr>
          <p:cNvPr id="371" name="Google Shape;371;p37"/>
          <p:cNvSpPr txBox="1"/>
          <p:nvPr/>
        </p:nvSpPr>
        <p:spPr>
          <a:xfrm>
            <a:off x="5753284" y="995725"/>
            <a:ext cx="16341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Tackle</a:t>
            </a:r>
            <a:endParaRPr sz="2000" b="1" dirty="0">
              <a:solidFill>
                <a:schemeClr val="lt1"/>
              </a:solidFill>
              <a:latin typeface="Big Shoulders Display"/>
              <a:ea typeface="Big Shoulders Display"/>
              <a:cs typeface="Big Shoulders Display"/>
              <a:sym typeface="Big Shoulders Display"/>
            </a:endParaRPr>
          </a:p>
        </p:txBody>
      </p:sp>
      <p:sp>
        <p:nvSpPr>
          <p:cNvPr id="372" name="Google Shape;372;p37"/>
          <p:cNvSpPr txBox="1"/>
          <p:nvPr/>
        </p:nvSpPr>
        <p:spPr>
          <a:xfrm>
            <a:off x="6498184" y="2031753"/>
            <a:ext cx="889200" cy="447000"/>
          </a:xfrm>
          <a:prstGeom prst="rect">
            <a:avLst/>
          </a:prstGeom>
          <a:noFill/>
          <a:ln>
            <a:noFill/>
          </a:ln>
        </p:spPr>
        <p:txBody>
          <a:bodyPr spcFirstLastPara="1" wrap="square" lIns="0" tIns="6350" rIns="0" bIns="0" anchor="b" anchorCtr="0">
            <a:noAutofit/>
          </a:bodyPr>
          <a:lstStyle/>
          <a:p>
            <a:pPr marL="0" marR="0" lvl="0" indent="0" algn="r" rtl="0">
              <a:spcBef>
                <a:spcPts val="10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Center</a:t>
            </a:r>
            <a:endParaRPr sz="2000" b="1" dirty="0">
              <a:solidFill>
                <a:schemeClr val="lt1"/>
              </a:solidFill>
              <a:latin typeface="Big Shoulders Display"/>
              <a:ea typeface="Big Shoulders Display"/>
              <a:cs typeface="Big Shoulders Display"/>
              <a:sym typeface="Big Shoulders Display"/>
            </a:endParaRPr>
          </a:p>
        </p:txBody>
      </p:sp>
      <p:sp>
        <p:nvSpPr>
          <p:cNvPr id="373" name="Google Shape;373;p37"/>
          <p:cNvSpPr txBox="1"/>
          <p:nvPr/>
        </p:nvSpPr>
        <p:spPr>
          <a:xfrm>
            <a:off x="5753284" y="3032755"/>
            <a:ext cx="1634100" cy="3654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Line</a:t>
            </a:r>
            <a:endParaRPr sz="2000" b="1" dirty="0">
              <a:solidFill>
                <a:schemeClr val="lt1"/>
              </a:solidFill>
              <a:latin typeface="Big Shoulders Display"/>
              <a:ea typeface="Big Shoulders Display"/>
              <a:cs typeface="Big Shoulders Display"/>
              <a:sym typeface="Big Shoulders Display"/>
            </a:endParaRPr>
          </a:p>
        </p:txBody>
      </p:sp>
      <p:sp>
        <p:nvSpPr>
          <p:cNvPr id="375" name="Google Shape;375;p37"/>
          <p:cNvSpPr txBox="1"/>
          <p:nvPr/>
        </p:nvSpPr>
        <p:spPr>
          <a:xfrm>
            <a:off x="7666002" y="1205750"/>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dirty="0">
                <a:solidFill>
                  <a:schemeClr val="accent1"/>
                </a:solidFill>
                <a:latin typeface="Big Shoulders Display"/>
                <a:ea typeface="Big Shoulders Display"/>
                <a:cs typeface="Big Shoulders Display"/>
                <a:sym typeface="Big Shoulders Display"/>
              </a:rPr>
              <a:t>01</a:t>
            </a:r>
            <a:endParaRPr sz="3000" b="1" dirty="0">
              <a:solidFill>
                <a:schemeClr val="accent1"/>
              </a:solidFill>
              <a:latin typeface="Big Shoulders Display"/>
              <a:ea typeface="Big Shoulders Display"/>
              <a:cs typeface="Big Shoulders Display"/>
              <a:sym typeface="Big Shoulders Display"/>
            </a:endParaRPr>
          </a:p>
        </p:txBody>
      </p:sp>
      <p:sp>
        <p:nvSpPr>
          <p:cNvPr id="376" name="Google Shape;376;p37"/>
          <p:cNvSpPr txBox="1"/>
          <p:nvPr/>
        </p:nvSpPr>
        <p:spPr>
          <a:xfrm>
            <a:off x="7360254" y="2239925"/>
            <a:ext cx="625800" cy="447000"/>
          </a:xfrm>
          <a:prstGeom prst="rect">
            <a:avLst/>
          </a:prstGeom>
          <a:noFill/>
          <a:ln>
            <a:noFill/>
          </a:ln>
        </p:spPr>
        <p:txBody>
          <a:bodyPr spcFirstLastPara="1" wrap="square" lIns="0" tIns="6350" rIns="0" bIns="0" anchor="ctr" anchorCtr="0">
            <a:noAutofit/>
          </a:bodyPr>
          <a:lstStyle/>
          <a:p>
            <a:pPr marL="0" marR="0" lvl="0" indent="0" algn="r" rtl="0">
              <a:lnSpc>
                <a:spcPct val="100000"/>
              </a:lnSpc>
              <a:spcBef>
                <a:spcPts val="0"/>
              </a:spcBef>
              <a:spcAft>
                <a:spcPts val="0"/>
              </a:spcAft>
              <a:buNone/>
            </a:pPr>
            <a:r>
              <a:rPr lang="en" sz="3000" b="1">
                <a:solidFill>
                  <a:schemeClr val="accent2"/>
                </a:solidFill>
                <a:latin typeface="Big Shoulders Display"/>
                <a:ea typeface="Big Shoulders Display"/>
                <a:cs typeface="Big Shoulders Display"/>
                <a:sym typeface="Big Shoulders Display"/>
              </a:rPr>
              <a:t>02</a:t>
            </a:r>
            <a:endParaRPr sz="3000" b="1">
              <a:solidFill>
                <a:schemeClr val="accent2"/>
              </a:solidFill>
              <a:latin typeface="Big Shoulders Display"/>
              <a:ea typeface="Big Shoulders Display"/>
              <a:cs typeface="Big Shoulders Display"/>
              <a:sym typeface="Big Shoulders Display"/>
            </a:endParaRPr>
          </a:p>
        </p:txBody>
      </p:sp>
      <p:sp>
        <p:nvSpPr>
          <p:cNvPr id="377" name="Google Shape;377;p37"/>
          <p:cNvSpPr txBox="1"/>
          <p:nvPr/>
        </p:nvSpPr>
        <p:spPr>
          <a:xfrm>
            <a:off x="7666002" y="3273736"/>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a:solidFill>
                  <a:schemeClr val="accent3"/>
                </a:solidFill>
                <a:latin typeface="Big Shoulders Display"/>
                <a:ea typeface="Big Shoulders Display"/>
                <a:cs typeface="Big Shoulders Display"/>
                <a:sym typeface="Big Shoulders Display"/>
              </a:rPr>
              <a:t>03</a:t>
            </a:r>
            <a:endParaRPr sz="3000" b="1">
              <a:solidFill>
                <a:schemeClr val="accent3"/>
              </a:solidFill>
              <a:latin typeface="Big Shoulders Display"/>
              <a:ea typeface="Big Shoulders Display"/>
              <a:cs typeface="Big Shoulders Display"/>
              <a:sym typeface="Big Shoulders Display"/>
            </a:endParaRPr>
          </a:p>
        </p:txBody>
      </p:sp>
      <p:grpSp>
        <p:nvGrpSpPr>
          <p:cNvPr id="10" name="Group 9">
            <a:extLst>
              <a:ext uri="{FF2B5EF4-FFF2-40B4-BE49-F238E27FC236}">
                <a16:creationId xmlns:a16="http://schemas.microsoft.com/office/drawing/2014/main" id="{20F4B2F1-C4C5-EA46-8E88-DBD9686ECEA5}"/>
              </a:ext>
            </a:extLst>
          </p:cNvPr>
          <p:cNvGrpSpPr>
            <a:grpSpLocks noChangeAspect="1"/>
          </p:cNvGrpSpPr>
          <p:nvPr/>
        </p:nvGrpSpPr>
        <p:grpSpPr>
          <a:xfrm>
            <a:off x="459424" y="1003905"/>
            <a:ext cx="5312831" cy="3135689"/>
            <a:chOff x="131975" y="-121750"/>
            <a:chExt cx="8812120" cy="5201006"/>
          </a:xfrm>
        </p:grpSpPr>
        <p:pic>
          <p:nvPicPr>
            <p:cNvPr id="13" name="Picture 12" descr="Chart, treemap chart&#10;&#10;Description automatically generated">
              <a:extLst>
                <a:ext uri="{FF2B5EF4-FFF2-40B4-BE49-F238E27FC236}">
                  <a16:creationId xmlns:a16="http://schemas.microsoft.com/office/drawing/2014/main" id="{B3925D6E-33B9-6444-97A1-88767FA1E0E7}"/>
                </a:ext>
              </a:extLst>
            </p:cNvPr>
            <p:cNvPicPr>
              <a:picLocks noChangeAspect="1"/>
            </p:cNvPicPr>
            <p:nvPr/>
          </p:nvPicPr>
          <p:blipFill>
            <a:blip r:embed="rId3"/>
            <a:stretch>
              <a:fillRect/>
            </a:stretch>
          </p:blipFill>
          <p:spPr>
            <a:xfrm>
              <a:off x="199904" y="-121750"/>
              <a:ext cx="8744191" cy="5201006"/>
            </a:xfrm>
            <a:prstGeom prst="rect">
              <a:avLst/>
            </a:prstGeom>
          </p:spPr>
        </p:pic>
        <p:sp>
          <p:nvSpPr>
            <p:cNvPr id="9" name="Rectangle 8">
              <a:extLst>
                <a:ext uri="{FF2B5EF4-FFF2-40B4-BE49-F238E27FC236}">
                  <a16:creationId xmlns:a16="http://schemas.microsoft.com/office/drawing/2014/main" id="{8A9B86AB-23AD-FB45-85E5-238D413A7AF7}"/>
                </a:ext>
              </a:extLst>
            </p:cNvPr>
            <p:cNvSpPr/>
            <p:nvPr/>
          </p:nvSpPr>
          <p:spPr>
            <a:xfrm>
              <a:off x="131975" y="150829"/>
              <a:ext cx="2064470" cy="4807670"/>
            </a:xfrm>
            <a:prstGeom prst="rect">
              <a:avLst/>
            </a:prstGeom>
            <a:noFill/>
            <a:ln w="666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447129" y="230232"/>
            <a:ext cx="7058151" cy="572700"/>
          </a:xfrm>
          <a:prstGeom prst="rect">
            <a:avLst/>
          </a:prstGeom>
        </p:spPr>
        <p:txBody>
          <a:bodyPr spcFirstLastPara="1" wrap="square" lIns="91425" tIns="91425" rIns="91425" bIns="91425" anchor="t" anchorCtr="0">
            <a:noAutofit/>
          </a:bodyPr>
          <a:lstStyle/>
          <a:p>
            <a:r>
              <a:rPr lang="en-US" altLang="zh-CN" dirty="0"/>
              <a:t>Shuttle</a:t>
            </a:r>
            <a:r>
              <a:rPr lang="zh-CN" altLang="en-US" dirty="0"/>
              <a:t> </a:t>
            </a:r>
            <a:r>
              <a:rPr lang="en-US" altLang="zh-CN" dirty="0"/>
              <a:t>Time</a:t>
            </a:r>
            <a:r>
              <a:rPr lang="zh-CN" altLang="en-US" dirty="0"/>
              <a:t> </a:t>
            </a:r>
            <a:r>
              <a:rPr lang="en-US" dirty="0"/>
              <a:t>by Positions</a:t>
            </a:r>
            <a:r>
              <a:rPr lang="zh-CN" altLang="en-US" dirty="0"/>
              <a:t> </a:t>
            </a:r>
            <a:r>
              <a:rPr lang="en-US" altLang="zh-CN" dirty="0"/>
              <a:t>(Seconds)</a:t>
            </a:r>
            <a:endParaRPr lang="en-US" dirty="0">
              <a:effectLst/>
            </a:endParaRPr>
          </a:p>
        </p:txBody>
      </p:sp>
      <p:sp>
        <p:nvSpPr>
          <p:cNvPr id="368" name="Google Shape;368;p37"/>
          <p:cNvSpPr txBox="1"/>
          <p:nvPr/>
        </p:nvSpPr>
        <p:spPr>
          <a:xfrm>
            <a:off x="5634657" y="1459018"/>
            <a:ext cx="1743300" cy="37767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4.19</a:t>
            </a:r>
            <a:endParaRPr dirty="0">
              <a:solidFill>
                <a:schemeClr val="accent1"/>
              </a:solidFill>
              <a:latin typeface="Nunito Sans Light"/>
              <a:cs typeface="Nunito Sans Light"/>
              <a:sym typeface="Nunito Sans Light"/>
            </a:endParaRPr>
          </a:p>
        </p:txBody>
      </p:sp>
      <p:sp>
        <p:nvSpPr>
          <p:cNvPr id="369" name="Google Shape;369;p37"/>
          <p:cNvSpPr txBox="1"/>
          <p:nvPr/>
        </p:nvSpPr>
        <p:spPr>
          <a:xfrm>
            <a:off x="5753284" y="2482895"/>
            <a:ext cx="1634100" cy="861600"/>
          </a:xfrm>
          <a:prstGeom prst="rect">
            <a:avLst/>
          </a:prstGeom>
          <a:noFill/>
          <a:ln>
            <a:noFill/>
          </a:ln>
        </p:spPr>
        <p:txBody>
          <a:bodyPr spcFirstLastPara="1" wrap="square" lIns="0" tIns="6350" rIns="0" bIns="0" anchor="t" anchorCtr="0">
            <a:noAutofit/>
          </a:bodyPr>
          <a:lstStyle/>
          <a:p>
            <a:pPr marL="0" marR="0" lvl="0" indent="0" algn="r" rtl="0">
              <a:spcBef>
                <a:spcPts val="10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4.21</a:t>
            </a:r>
            <a:r>
              <a:rPr lang="zh-CN" altLang="en-US" dirty="0">
                <a:solidFill>
                  <a:schemeClr val="accent1"/>
                </a:solidFill>
                <a:latin typeface="Nunito Sans Light"/>
                <a:ea typeface="Nunito Sans Light"/>
                <a:cs typeface="Nunito Sans Light"/>
                <a:sym typeface="Nunito Sans Light"/>
              </a:rPr>
              <a:t> </a:t>
            </a:r>
            <a:endParaRPr dirty="0">
              <a:solidFill>
                <a:schemeClr val="accent1"/>
              </a:solidFill>
              <a:latin typeface="Nunito Sans Light"/>
              <a:ea typeface="Nunito Sans Light"/>
              <a:cs typeface="Nunito Sans Light"/>
              <a:sym typeface="Nunito Sans Light"/>
            </a:endParaRPr>
          </a:p>
        </p:txBody>
      </p:sp>
      <p:sp>
        <p:nvSpPr>
          <p:cNvPr id="370" name="Google Shape;370;p37"/>
          <p:cNvSpPr txBox="1"/>
          <p:nvPr/>
        </p:nvSpPr>
        <p:spPr>
          <a:xfrm>
            <a:off x="5634657" y="3422974"/>
            <a:ext cx="1743300" cy="8616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altLang="zh-CN" dirty="0">
                <a:solidFill>
                  <a:schemeClr val="accent1"/>
                </a:solidFill>
                <a:latin typeface="Nunito Sans Light"/>
                <a:ea typeface="Nunito Sans Light"/>
                <a:cs typeface="Nunito Sans Light"/>
                <a:sym typeface="Nunito Sans Light"/>
              </a:rPr>
              <a:t>Average:</a:t>
            </a:r>
            <a:r>
              <a:rPr lang="zh-CN" altLang="en-US" dirty="0">
                <a:solidFill>
                  <a:schemeClr val="accent1"/>
                </a:solidFill>
                <a:latin typeface="Nunito Sans Light"/>
                <a:ea typeface="Nunito Sans Light"/>
                <a:cs typeface="Nunito Sans Light"/>
                <a:sym typeface="Nunito Sans Light"/>
              </a:rPr>
              <a:t> </a:t>
            </a:r>
            <a:r>
              <a:rPr lang="en-US" altLang="zh-CN" sz="1600" b="1" dirty="0">
                <a:solidFill>
                  <a:schemeClr val="accent2"/>
                </a:solidFill>
                <a:latin typeface="Big Shoulders Display"/>
                <a:sym typeface="Nunito Sans Light"/>
              </a:rPr>
              <a:t>4.22</a:t>
            </a:r>
            <a:endParaRPr dirty="0">
              <a:solidFill>
                <a:schemeClr val="accent1"/>
              </a:solidFill>
              <a:latin typeface="Nunito Sans Light"/>
              <a:cs typeface="Nunito Sans Light"/>
              <a:sym typeface="Nunito Sans Light"/>
            </a:endParaRPr>
          </a:p>
        </p:txBody>
      </p:sp>
      <p:sp>
        <p:nvSpPr>
          <p:cNvPr id="371" name="Google Shape;371;p37"/>
          <p:cNvSpPr txBox="1"/>
          <p:nvPr/>
        </p:nvSpPr>
        <p:spPr>
          <a:xfrm>
            <a:off x="5753284" y="995725"/>
            <a:ext cx="1634100" cy="4470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Defensive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Back</a:t>
            </a:r>
            <a:endParaRPr sz="2000" b="1" dirty="0">
              <a:solidFill>
                <a:schemeClr val="lt1"/>
              </a:solidFill>
              <a:latin typeface="Big Shoulders Display"/>
              <a:ea typeface="Big Shoulders Display"/>
              <a:cs typeface="Big Shoulders Display"/>
              <a:sym typeface="Big Shoulders Display"/>
            </a:endParaRPr>
          </a:p>
        </p:txBody>
      </p:sp>
      <p:sp>
        <p:nvSpPr>
          <p:cNvPr id="372" name="Google Shape;372;p37"/>
          <p:cNvSpPr txBox="1"/>
          <p:nvPr/>
        </p:nvSpPr>
        <p:spPr>
          <a:xfrm>
            <a:off x="6498184" y="2031753"/>
            <a:ext cx="889200" cy="447000"/>
          </a:xfrm>
          <a:prstGeom prst="rect">
            <a:avLst/>
          </a:prstGeom>
          <a:noFill/>
          <a:ln>
            <a:noFill/>
          </a:ln>
        </p:spPr>
        <p:txBody>
          <a:bodyPr spcFirstLastPara="1" wrap="square" lIns="0" tIns="6350" rIns="0" bIns="0" anchor="b" anchorCtr="0">
            <a:noAutofit/>
          </a:bodyPr>
          <a:lstStyle/>
          <a:p>
            <a:pPr marL="0" marR="0" lvl="0" indent="0" algn="r" rtl="0">
              <a:spcBef>
                <a:spcPts val="10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Safety</a:t>
            </a:r>
            <a:endParaRPr sz="2000" b="1" dirty="0">
              <a:solidFill>
                <a:schemeClr val="lt1"/>
              </a:solidFill>
              <a:latin typeface="Big Shoulders Display"/>
              <a:ea typeface="Big Shoulders Display"/>
              <a:cs typeface="Big Shoulders Display"/>
              <a:sym typeface="Big Shoulders Display"/>
            </a:endParaRPr>
          </a:p>
        </p:txBody>
      </p:sp>
      <p:sp>
        <p:nvSpPr>
          <p:cNvPr id="373" name="Google Shape;373;p37"/>
          <p:cNvSpPr txBox="1"/>
          <p:nvPr/>
        </p:nvSpPr>
        <p:spPr>
          <a:xfrm>
            <a:off x="5753284" y="3032755"/>
            <a:ext cx="1634100" cy="3654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US" altLang="zh-CN" sz="2000" b="1" dirty="0">
                <a:solidFill>
                  <a:schemeClr val="lt1"/>
                </a:solidFill>
                <a:latin typeface="Big Shoulders Display"/>
                <a:ea typeface="Big Shoulders Display"/>
                <a:cs typeface="Big Shoulders Display"/>
                <a:sym typeface="Big Shoulders Display"/>
              </a:rPr>
              <a:t>Wide</a:t>
            </a:r>
            <a:r>
              <a:rPr lang="zh-CN" altLang="en-US" sz="2000" b="1" dirty="0">
                <a:solidFill>
                  <a:schemeClr val="lt1"/>
                </a:solidFill>
                <a:latin typeface="Big Shoulders Display"/>
                <a:ea typeface="Big Shoulders Display"/>
                <a:cs typeface="Big Shoulders Display"/>
                <a:sym typeface="Big Shoulders Display"/>
              </a:rPr>
              <a:t> </a:t>
            </a:r>
            <a:r>
              <a:rPr lang="en-US" altLang="zh-CN" sz="2000" b="1" dirty="0">
                <a:solidFill>
                  <a:schemeClr val="lt1"/>
                </a:solidFill>
                <a:latin typeface="Big Shoulders Display"/>
                <a:ea typeface="Big Shoulders Display"/>
                <a:cs typeface="Big Shoulders Display"/>
                <a:sym typeface="Big Shoulders Display"/>
              </a:rPr>
              <a:t>Receiver</a:t>
            </a:r>
            <a:endParaRPr sz="2000" b="1" dirty="0">
              <a:solidFill>
                <a:schemeClr val="lt1"/>
              </a:solidFill>
              <a:latin typeface="Big Shoulders Display"/>
              <a:ea typeface="Big Shoulders Display"/>
              <a:cs typeface="Big Shoulders Display"/>
              <a:sym typeface="Big Shoulders Display"/>
            </a:endParaRPr>
          </a:p>
        </p:txBody>
      </p:sp>
      <p:sp>
        <p:nvSpPr>
          <p:cNvPr id="375" name="Google Shape;375;p37"/>
          <p:cNvSpPr txBox="1"/>
          <p:nvPr/>
        </p:nvSpPr>
        <p:spPr>
          <a:xfrm>
            <a:off x="7666002" y="1205750"/>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dirty="0">
                <a:solidFill>
                  <a:schemeClr val="accent1"/>
                </a:solidFill>
                <a:latin typeface="Big Shoulders Display"/>
                <a:ea typeface="Big Shoulders Display"/>
                <a:cs typeface="Big Shoulders Display"/>
                <a:sym typeface="Big Shoulders Display"/>
              </a:rPr>
              <a:t>01</a:t>
            </a:r>
            <a:endParaRPr sz="3000" b="1" dirty="0">
              <a:solidFill>
                <a:schemeClr val="accent1"/>
              </a:solidFill>
              <a:latin typeface="Big Shoulders Display"/>
              <a:ea typeface="Big Shoulders Display"/>
              <a:cs typeface="Big Shoulders Display"/>
              <a:sym typeface="Big Shoulders Display"/>
            </a:endParaRPr>
          </a:p>
        </p:txBody>
      </p:sp>
      <p:sp>
        <p:nvSpPr>
          <p:cNvPr id="376" name="Google Shape;376;p37"/>
          <p:cNvSpPr txBox="1"/>
          <p:nvPr/>
        </p:nvSpPr>
        <p:spPr>
          <a:xfrm>
            <a:off x="7360254" y="2239925"/>
            <a:ext cx="625800" cy="447000"/>
          </a:xfrm>
          <a:prstGeom prst="rect">
            <a:avLst/>
          </a:prstGeom>
          <a:noFill/>
          <a:ln>
            <a:noFill/>
          </a:ln>
        </p:spPr>
        <p:txBody>
          <a:bodyPr spcFirstLastPara="1" wrap="square" lIns="0" tIns="6350" rIns="0" bIns="0" anchor="ctr" anchorCtr="0">
            <a:noAutofit/>
          </a:bodyPr>
          <a:lstStyle/>
          <a:p>
            <a:pPr marL="0" marR="0" lvl="0" indent="0" algn="r" rtl="0">
              <a:lnSpc>
                <a:spcPct val="100000"/>
              </a:lnSpc>
              <a:spcBef>
                <a:spcPts val="0"/>
              </a:spcBef>
              <a:spcAft>
                <a:spcPts val="0"/>
              </a:spcAft>
              <a:buNone/>
            </a:pPr>
            <a:r>
              <a:rPr lang="en" sz="3000" b="1">
                <a:solidFill>
                  <a:schemeClr val="accent2"/>
                </a:solidFill>
                <a:latin typeface="Big Shoulders Display"/>
                <a:ea typeface="Big Shoulders Display"/>
                <a:cs typeface="Big Shoulders Display"/>
                <a:sym typeface="Big Shoulders Display"/>
              </a:rPr>
              <a:t>02</a:t>
            </a:r>
            <a:endParaRPr sz="3000" b="1">
              <a:solidFill>
                <a:schemeClr val="accent2"/>
              </a:solidFill>
              <a:latin typeface="Big Shoulders Display"/>
              <a:ea typeface="Big Shoulders Display"/>
              <a:cs typeface="Big Shoulders Display"/>
              <a:sym typeface="Big Shoulders Display"/>
            </a:endParaRPr>
          </a:p>
        </p:txBody>
      </p:sp>
      <p:sp>
        <p:nvSpPr>
          <p:cNvPr id="377" name="Google Shape;377;p37"/>
          <p:cNvSpPr txBox="1"/>
          <p:nvPr/>
        </p:nvSpPr>
        <p:spPr>
          <a:xfrm>
            <a:off x="7666002" y="3273736"/>
            <a:ext cx="711900" cy="4470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sz="3000" b="1">
                <a:solidFill>
                  <a:schemeClr val="accent3"/>
                </a:solidFill>
                <a:latin typeface="Big Shoulders Display"/>
                <a:ea typeface="Big Shoulders Display"/>
                <a:cs typeface="Big Shoulders Display"/>
                <a:sym typeface="Big Shoulders Display"/>
              </a:rPr>
              <a:t>03</a:t>
            </a:r>
            <a:endParaRPr sz="3000" b="1">
              <a:solidFill>
                <a:schemeClr val="accent3"/>
              </a:solidFill>
              <a:latin typeface="Big Shoulders Display"/>
              <a:ea typeface="Big Shoulders Display"/>
              <a:cs typeface="Big Shoulders Display"/>
              <a:sym typeface="Big Shoulders Display"/>
            </a:endParaRPr>
          </a:p>
        </p:txBody>
      </p:sp>
      <p:grpSp>
        <p:nvGrpSpPr>
          <p:cNvPr id="5" name="Group 4">
            <a:extLst>
              <a:ext uri="{FF2B5EF4-FFF2-40B4-BE49-F238E27FC236}">
                <a16:creationId xmlns:a16="http://schemas.microsoft.com/office/drawing/2014/main" id="{98500F75-47EA-6E4E-A055-396AD653C641}"/>
              </a:ext>
            </a:extLst>
          </p:cNvPr>
          <p:cNvGrpSpPr>
            <a:grpSpLocks noChangeAspect="1"/>
          </p:cNvGrpSpPr>
          <p:nvPr/>
        </p:nvGrpSpPr>
        <p:grpSpPr>
          <a:xfrm>
            <a:off x="415214" y="956477"/>
            <a:ext cx="5338070" cy="3257744"/>
            <a:chOff x="427253" y="-108325"/>
            <a:chExt cx="8428029" cy="5143500"/>
          </a:xfrm>
        </p:grpSpPr>
        <p:pic>
          <p:nvPicPr>
            <p:cNvPr id="3" name="Picture 2" descr="Chart, treemap chart&#10;&#10;Description automatically generated">
              <a:extLst>
                <a:ext uri="{FF2B5EF4-FFF2-40B4-BE49-F238E27FC236}">
                  <a16:creationId xmlns:a16="http://schemas.microsoft.com/office/drawing/2014/main" id="{C5E55558-200B-C34E-AF07-73D636E7E94A}"/>
                </a:ext>
              </a:extLst>
            </p:cNvPr>
            <p:cNvPicPr>
              <a:picLocks noChangeAspect="1"/>
            </p:cNvPicPr>
            <p:nvPr/>
          </p:nvPicPr>
          <p:blipFill>
            <a:blip r:embed="rId3"/>
            <a:stretch>
              <a:fillRect/>
            </a:stretch>
          </p:blipFill>
          <p:spPr>
            <a:xfrm>
              <a:off x="427253" y="-108325"/>
              <a:ext cx="8428029" cy="5143500"/>
            </a:xfrm>
            <a:prstGeom prst="rect">
              <a:avLst/>
            </a:prstGeom>
          </p:spPr>
        </p:pic>
        <p:sp>
          <p:nvSpPr>
            <p:cNvPr id="4" name="L-Shape 3">
              <a:extLst>
                <a:ext uri="{FF2B5EF4-FFF2-40B4-BE49-F238E27FC236}">
                  <a16:creationId xmlns:a16="http://schemas.microsoft.com/office/drawing/2014/main" id="{8AB445E5-A869-F84B-86F6-B92103DD4153}"/>
                </a:ext>
              </a:extLst>
            </p:cNvPr>
            <p:cNvSpPr/>
            <p:nvPr/>
          </p:nvSpPr>
          <p:spPr>
            <a:xfrm rot="16200000">
              <a:off x="4829756" y="1864050"/>
              <a:ext cx="3079853" cy="2702809"/>
            </a:xfrm>
            <a:prstGeom prst="corner">
              <a:avLst>
                <a:gd name="adj1" fmla="val 50000"/>
                <a:gd name="adj2" fmla="val 50000"/>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7008850"/>
      </p:ext>
    </p:extLst>
  </p:cSld>
  <p:clrMapOvr>
    <a:masterClrMapping/>
  </p:clrMapOvr>
</p:sld>
</file>

<file path=ppt/theme/theme1.xml><?xml version="1.0" encoding="utf-8"?>
<a:theme xmlns:a="http://schemas.openxmlformats.org/drawingml/2006/main" name="American Football Annual Championship MK Campaign by Slidesgo">
  <a:themeElements>
    <a:clrScheme name="Simple Light">
      <a:dk1>
        <a:srgbClr val="25100B"/>
      </a:dk1>
      <a:lt1>
        <a:srgbClr val="FFFFFF"/>
      </a:lt1>
      <a:dk2>
        <a:srgbClr val="595959"/>
      </a:dk2>
      <a:lt2>
        <a:srgbClr val="EEEEEE"/>
      </a:lt2>
      <a:accent1>
        <a:srgbClr val="1D2C52"/>
      </a:accent1>
      <a:accent2>
        <a:srgbClr val="B85C4F"/>
      </a:accent2>
      <a:accent3>
        <a:srgbClr val="DEAF6B"/>
      </a:accent3>
      <a:accent4>
        <a:srgbClr val="B6D6C7"/>
      </a:accent4>
      <a:accent5>
        <a:srgbClr val="90A364"/>
      </a:accent5>
      <a:accent6>
        <a:srgbClr val="8C463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TotalTime>
  <Words>1119</Words>
  <Application>Microsoft Macintosh PowerPoint</Application>
  <PresentationFormat>On-screen Show (16:9)</PresentationFormat>
  <Paragraphs>112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Nunito Sans Light</vt:lpstr>
      <vt:lpstr>Nunito Sans</vt:lpstr>
      <vt:lpstr>Fira Sans Extra Condensed Medium</vt:lpstr>
      <vt:lpstr>Arial</vt:lpstr>
      <vt:lpstr>Big Shoulders Display</vt:lpstr>
      <vt:lpstr>Nunito Sans SemiBold</vt:lpstr>
      <vt:lpstr>Roboto Condensed Light</vt:lpstr>
      <vt:lpstr>American Football Annual Championship MK Campaign by Slidesgo</vt:lpstr>
      <vt:lpstr>Physical Attributes  &amp;  Players Drafting</vt:lpstr>
      <vt:lpstr>Opportunity</vt:lpstr>
      <vt:lpstr>Results</vt:lpstr>
      <vt:lpstr>Introduction</vt:lpstr>
      <vt:lpstr>Methodology</vt:lpstr>
      <vt:lpstr>PowerPoint Presentation</vt:lpstr>
      <vt:lpstr>Results</vt:lpstr>
      <vt:lpstr>Bench Press Repetitions of 225lbs by Positions</vt:lpstr>
      <vt:lpstr>Shuttle Time by Positions (Seconds)</vt:lpstr>
      <vt:lpstr>Highest Vertical Jump by Positions (Inches)</vt:lpstr>
      <vt:lpstr>Applications</vt:lpstr>
      <vt:lpstr>Future Works</vt:lpstr>
      <vt:lpstr>Appendix 1 </vt:lpstr>
      <vt:lpstr>Appendix 2 </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FOOTBALL ANNUAL CHAMPIONSHIP</dc:title>
  <cp:lastModifiedBy>Yishu Dai</cp:lastModifiedBy>
  <cp:revision>7</cp:revision>
  <dcterms:modified xsi:type="dcterms:W3CDTF">2021-10-12T23:20:41Z</dcterms:modified>
</cp:coreProperties>
</file>