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Libre Franklin" panose="020B0604020202020204" charset="0"/>
      <p:regular r:id="rId9"/>
      <p:bold r:id="rId10"/>
      <p:italic r:id="rId11"/>
      <p:boldItalic r:id="rId12"/>
    </p:embeddedFont>
    <p:embeddedFont>
      <p:font typeface="Titillium Web" panose="020B0604020202020204" charset="0"/>
      <p:regular r:id="rId13"/>
      <p:bold r:id="rId14"/>
      <p:italic r:id="rId15"/>
      <p:boldItalic r:id="rId16"/>
    </p:embeddedFont>
    <p:embeddedFont>
      <p:font typeface="Titillium Web SemiBold" panose="020B0604020202020204" charset="0"/>
      <p:regular r:id="rId17"/>
      <p:bold r:id="rId18"/>
      <p:italic r:id="rId19"/>
      <p:boldItalic r:id="rId20"/>
    </p:embeddedFont>
    <p:embeddedFont>
      <p:font typeface="Helvetica Neue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font" Target="fonts/font15.fntdata"/><Relationship Id="rId28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bdb63a96f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bdb63a96f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08ce611190_2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g308ce61119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5d273ee9f_0_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g2e5d273ee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e5d273ee9f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g2e5d273ee9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5d273ee9f_0_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2e5d273ee9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5d273ee9f_0_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2e5d273ee9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dark (phone)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5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2200" y="374475"/>
            <a:ext cx="2143586" cy="5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8300" y="696212"/>
            <a:ext cx="3433525" cy="375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light (phone)" type="twoColTx">
  <p:cSld name="TITLE_AND_TWO_COLUMN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-5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19875" y="545621"/>
            <a:ext cx="3115050" cy="4595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200" y="374475"/>
            <a:ext cx="2143586" cy="5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dark gradient">
  <p:cSld name="CUSTOM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5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32726" y="188875"/>
            <a:ext cx="1406326" cy="343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light texture A">
  <p:cSld name="CUSTOM_2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-5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32726" y="188875"/>
            <a:ext cx="1406326" cy="343254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/>
          <p:nvPr/>
        </p:nvSpPr>
        <p:spPr>
          <a:xfrm>
            <a:off x="0" y="4790425"/>
            <a:ext cx="9144000" cy="3531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1100" y="4240251"/>
            <a:ext cx="1158325" cy="8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/>
        </p:nvSpPr>
        <p:spPr>
          <a:xfrm>
            <a:off x="5721359" y="4877306"/>
            <a:ext cx="32364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tillium Web Light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@interledger  #openpayments</a:t>
            </a:r>
            <a:endParaRPr sz="500" b="1">
              <a:solidFill>
                <a:schemeClr val="dk1"/>
              </a:solidFill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1399416" y="4860575"/>
            <a:ext cx="844200" cy="2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/>
          <a:p>
            <a: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tillium Web Light"/>
              <a:buNone/>
            </a:pPr>
            <a:r>
              <a:rPr lang="en" b="1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#ILPhacks</a:t>
            </a:r>
            <a:endParaRPr b="1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blank">
  <p:cSld name="CUSTOM_3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no background B">
  <p:cSld name="CUSTOM_4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32749" y="188875"/>
            <a:ext cx="1406326" cy="3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tillium Web"/>
              <a:buNone/>
              <a:defRPr sz="2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itillium Web"/>
              <a:buChar char="●"/>
              <a:defRPr sz="18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407950" y="1776375"/>
            <a:ext cx="67725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500" b="1" dirty="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{Insert team name}</a:t>
            </a:r>
            <a:endParaRPr sz="2600" b="1" dirty="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dirty="0">
                <a:solidFill>
                  <a:srgbClr val="00FFFF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Hackathon 2025</a:t>
            </a:r>
            <a:endParaRPr sz="3300" b="1" dirty="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/>
        </p:nvSpPr>
        <p:spPr>
          <a:xfrm>
            <a:off x="510564" y="1168200"/>
            <a:ext cx="46209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100F4"/>
              </a:buClr>
              <a:buSzPts val="3900"/>
              <a:buFont typeface="Titillium Web"/>
              <a:buNone/>
            </a:pPr>
            <a:r>
              <a:rPr lang="en" sz="3900" b="1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Meet the team</a:t>
            </a:r>
            <a:endParaRPr sz="500">
              <a:solidFill>
                <a:srgbClr val="00FFFF"/>
              </a:solidFill>
            </a:endParaRPr>
          </a:p>
        </p:txBody>
      </p:sp>
      <p:sp>
        <p:nvSpPr>
          <p:cNvPr id="42" name="Google Shape;42;p9"/>
          <p:cNvSpPr txBox="1"/>
          <p:nvPr/>
        </p:nvSpPr>
        <p:spPr>
          <a:xfrm>
            <a:off x="405300" y="2187725"/>
            <a:ext cx="4620900" cy="19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600" b="1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{Insert your team/solution name}</a:t>
            </a:r>
            <a:endParaRPr sz="1600" b="1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{Insert your name}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{Insert your name}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{Insert your name}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{Insert your name}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{Insert your name}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10576" y="1985056"/>
            <a:ext cx="4791600" cy="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4" name="Google Shape;44;p9"/>
          <p:cNvSpPr/>
          <p:nvPr/>
        </p:nvSpPr>
        <p:spPr>
          <a:xfrm>
            <a:off x="5765251" y="1484400"/>
            <a:ext cx="2828700" cy="27858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i="0" u="none" strike="noStrike" cap="none">
                <a:solidFill>
                  <a:srgbClr val="37415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{Insert photo of your team}</a:t>
            </a:r>
            <a:endParaRPr sz="1600" i="0" u="none" strike="noStrike" cap="none">
              <a:solidFill>
                <a:srgbClr val="37415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/>
        </p:nvSpPr>
        <p:spPr>
          <a:xfrm>
            <a:off x="510564" y="1168200"/>
            <a:ext cx="46209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100F4"/>
              </a:buClr>
              <a:buSzPts val="3900"/>
              <a:buFont typeface="Titillium Web"/>
              <a:buNone/>
            </a:pPr>
            <a:r>
              <a:rPr lang="en" sz="3900" b="1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Problem statement</a:t>
            </a:r>
            <a:endParaRPr sz="500">
              <a:solidFill>
                <a:srgbClr val="00FFFF"/>
              </a:solidFill>
            </a:endParaRPr>
          </a:p>
        </p:txBody>
      </p:sp>
      <p:sp>
        <p:nvSpPr>
          <p:cNvPr id="50" name="Google Shape;50;p10"/>
          <p:cNvSpPr txBox="1"/>
          <p:nvPr/>
        </p:nvSpPr>
        <p:spPr>
          <a:xfrm>
            <a:off x="405300" y="2187725"/>
            <a:ext cx="4620900" cy="19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{Insert </a:t>
            </a:r>
            <a:r>
              <a:rPr lang="en" sz="1600" b="1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problem</a:t>
            </a: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that your hackathon solution solves}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{Insert </a:t>
            </a:r>
            <a:r>
              <a:rPr lang="en" sz="1600" b="1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why</a:t>
            </a: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your team is tackling it, what are the benefits?} 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1" name="Google Shape;51;p10"/>
          <p:cNvCxnSpPr/>
          <p:nvPr/>
        </p:nvCxnSpPr>
        <p:spPr>
          <a:xfrm>
            <a:off x="510576" y="1985056"/>
            <a:ext cx="5456100" cy="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510564" y="1168200"/>
            <a:ext cx="46209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100F4"/>
              </a:buClr>
              <a:buSzPts val="3900"/>
              <a:buFont typeface="Titillium Web"/>
              <a:buNone/>
            </a:pPr>
            <a:r>
              <a:rPr lang="en" sz="3900" b="1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Solution</a:t>
            </a:r>
            <a:endParaRPr sz="500">
              <a:solidFill>
                <a:srgbClr val="00FFFF"/>
              </a:solidFill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405300" y="2187725"/>
            <a:ext cx="4620900" cy="19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{Describe how your solutions works</a:t>
            </a:r>
            <a:endParaRPr sz="1600" b="1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Include a one-page diagram/workflow of your solution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Include the tools you used 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Describe why your solution is unique}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58" name="Google Shape;58;p11"/>
          <p:cNvCxnSpPr/>
          <p:nvPr/>
        </p:nvCxnSpPr>
        <p:spPr>
          <a:xfrm>
            <a:off x="510576" y="1985056"/>
            <a:ext cx="5456100" cy="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/>
        </p:nvSpPr>
        <p:spPr>
          <a:xfrm>
            <a:off x="510564" y="1168200"/>
            <a:ext cx="46209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100F4"/>
              </a:buClr>
              <a:buSzPts val="3900"/>
              <a:buFont typeface="Titillium Web"/>
              <a:buNone/>
            </a:pPr>
            <a:r>
              <a:rPr lang="en" sz="3900" b="1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Demo</a:t>
            </a:r>
            <a:endParaRPr sz="500">
              <a:solidFill>
                <a:srgbClr val="00FFFF"/>
              </a:solidFill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405300" y="2187725"/>
            <a:ext cx="4620900" cy="19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{Showcase </a:t>
            </a:r>
            <a:r>
              <a:rPr lang="en" sz="1600" b="1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a demo</a:t>
            </a:r>
            <a:r>
              <a:rPr lang="en" sz="1600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 of your project [max 2 min] 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 i="1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Tip: pre-record it in case of technical difficulties on stage BUT </a:t>
            </a:r>
            <a:r>
              <a:rPr lang="en" sz="1600" b="1" i="1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live demo is preferred</a:t>
            </a:r>
            <a:r>
              <a:rPr lang="en" sz="1600" i="1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65" name="Google Shape;65;p12"/>
          <p:cNvCxnSpPr/>
          <p:nvPr/>
        </p:nvCxnSpPr>
        <p:spPr>
          <a:xfrm>
            <a:off x="510576" y="1985056"/>
            <a:ext cx="5456100" cy="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/>
        </p:nvSpPr>
        <p:spPr>
          <a:xfrm>
            <a:off x="510564" y="1168200"/>
            <a:ext cx="4620900" cy="5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100F4"/>
              </a:buClr>
              <a:buSzPts val="3900"/>
              <a:buFont typeface="Titillium Web"/>
              <a:buNone/>
            </a:pPr>
            <a:r>
              <a:rPr lang="en" sz="3900" b="1">
                <a:solidFill>
                  <a:srgbClr val="00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</a:t>
            </a:r>
            <a:endParaRPr sz="500">
              <a:solidFill>
                <a:srgbClr val="00FFFF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405300" y="2187725"/>
            <a:ext cx="6155700" cy="19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1600"/>
              <a:buFont typeface="Titillium Web"/>
              <a:buChar char="●"/>
            </a:pPr>
            <a:r>
              <a:rPr lang="en" sz="1600">
                <a:solidFill>
                  <a:srgbClr val="00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{</a:t>
            </a:r>
            <a:r>
              <a:rPr lang="en" sz="1600" b="1">
                <a:solidFill>
                  <a:srgbClr val="00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Summarise and share</a:t>
            </a:r>
            <a:r>
              <a:rPr lang="en" sz="1600">
                <a:solidFill>
                  <a:srgbClr val="00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what you would like to do next </a:t>
            </a:r>
            <a:r>
              <a:rPr lang="en" sz="1600" i="1">
                <a:solidFill>
                  <a:srgbClr val="00FFF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}</a:t>
            </a:r>
            <a:endParaRPr sz="1600">
              <a:solidFill>
                <a:srgbClr val="00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72" name="Google Shape;72;p13"/>
          <p:cNvCxnSpPr/>
          <p:nvPr/>
        </p:nvCxnSpPr>
        <p:spPr>
          <a:xfrm>
            <a:off x="510576" y="1985056"/>
            <a:ext cx="5456100" cy="0"/>
          </a:xfrm>
          <a:prstGeom prst="straightConnector1">
            <a:avLst/>
          </a:prstGeom>
          <a:noFill/>
          <a:ln w="9525" cap="flat" cmpd="sng">
            <a:solidFill>
              <a:srgbClr val="00FFFF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Interledg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Presentación en pantalla (16:9)</PresentationFormat>
  <Paragraphs>25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Libre Franklin</vt:lpstr>
      <vt:lpstr>Titillium Web</vt:lpstr>
      <vt:lpstr>Arial</vt:lpstr>
      <vt:lpstr>Titillium Web SemiBold</vt:lpstr>
      <vt:lpstr>Helvetica Neue</vt:lpstr>
      <vt:lpstr>Titillium Web Light</vt:lpstr>
      <vt:lpstr>Interledger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Fernanda Torres</dc:creator>
  <cp:lastModifiedBy>Dell</cp:lastModifiedBy>
  <cp:revision>1</cp:revision>
  <dcterms:modified xsi:type="dcterms:W3CDTF">2025-07-22T23:46:29Z</dcterms:modified>
</cp:coreProperties>
</file>