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3F5-1FDF-4DC1-B9B5-54EEBF022322}" type="datetimeFigureOut">
              <a:rPr lang="es-MX" smtClean="0"/>
              <a:t>27/01/2023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6CEE-7957-4D7E-8C20-B1528999C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62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3F5-1FDF-4DC1-B9B5-54EEBF022322}" type="datetimeFigureOut">
              <a:rPr lang="es-MX" smtClean="0"/>
              <a:t>27/01/2023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6CEE-7957-4D7E-8C20-B1528999C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840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3F5-1FDF-4DC1-B9B5-54EEBF022322}" type="datetimeFigureOut">
              <a:rPr lang="es-MX" smtClean="0"/>
              <a:t>27/01/2023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6CEE-7957-4D7E-8C20-B1528999C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367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3F5-1FDF-4DC1-B9B5-54EEBF022322}" type="datetimeFigureOut">
              <a:rPr lang="es-MX" smtClean="0"/>
              <a:t>27/01/2023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6CEE-7957-4D7E-8C20-B1528999C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961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3F5-1FDF-4DC1-B9B5-54EEBF022322}" type="datetimeFigureOut">
              <a:rPr lang="es-MX" smtClean="0"/>
              <a:t>27/01/2023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6CEE-7957-4D7E-8C20-B1528999C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133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3F5-1FDF-4DC1-B9B5-54EEBF022322}" type="datetimeFigureOut">
              <a:rPr lang="es-MX" smtClean="0"/>
              <a:t>27/01/2023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6CEE-7957-4D7E-8C20-B1528999C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336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3F5-1FDF-4DC1-B9B5-54EEBF022322}" type="datetimeFigureOut">
              <a:rPr lang="es-MX" smtClean="0"/>
              <a:t>27/01/2023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6CEE-7957-4D7E-8C20-B1528999C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87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3F5-1FDF-4DC1-B9B5-54EEBF022322}" type="datetimeFigureOut">
              <a:rPr lang="es-MX" smtClean="0"/>
              <a:t>27/01/2023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6CEE-7957-4D7E-8C20-B1528999C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71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3F5-1FDF-4DC1-B9B5-54EEBF022322}" type="datetimeFigureOut">
              <a:rPr lang="es-MX" smtClean="0"/>
              <a:t>27/01/2023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6CEE-7957-4D7E-8C20-B1528999C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187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3F5-1FDF-4DC1-B9B5-54EEBF022322}" type="datetimeFigureOut">
              <a:rPr lang="es-MX" smtClean="0"/>
              <a:t>27/01/2023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6CEE-7957-4D7E-8C20-B1528999C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1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3F5-1FDF-4DC1-B9B5-54EEBF022322}" type="datetimeFigureOut">
              <a:rPr lang="es-MX" smtClean="0"/>
              <a:t>27/01/2023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6CEE-7957-4D7E-8C20-B1528999C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763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83F5-1FDF-4DC1-B9B5-54EEBF022322}" type="datetimeFigureOut">
              <a:rPr lang="es-MX" smtClean="0"/>
              <a:t>27/01/2023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6CEE-7957-4D7E-8C20-B1528999C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02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trella de 5 puntas 45"/>
          <p:cNvSpPr/>
          <p:nvPr/>
        </p:nvSpPr>
        <p:spPr>
          <a:xfrm>
            <a:off x="10365797" y="934564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Estrella de 5 puntas 74"/>
          <p:cNvSpPr/>
          <p:nvPr/>
        </p:nvSpPr>
        <p:spPr>
          <a:xfrm>
            <a:off x="11614836" y="5114330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strella de 5 puntas 42"/>
          <p:cNvSpPr/>
          <p:nvPr/>
        </p:nvSpPr>
        <p:spPr>
          <a:xfrm>
            <a:off x="1219135" y="3951013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Estrella de 5 puntas 39"/>
          <p:cNvSpPr/>
          <p:nvPr/>
        </p:nvSpPr>
        <p:spPr>
          <a:xfrm>
            <a:off x="247864" y="2851623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1" t="32485" r="49923" b="33575"/>
          <a:stretch/>
        </p:blipFill>
        <p:spPr>
          <a:xfrm>
            <a:off x="8704411" y="141647"/>
            <a:ext cx="1196797" cy="148934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8" t="45641" r="24716" b="33227"/>
          <a:stretch/>
        </p:blipFill>
        <p:spPr>
          <a:xfrm>
            <a:off x="1469311" y="333790"/>
            <a:ext cx="1388225" cy="132172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58" b="67579"/>
          <a:stretch/>
        </p:blipFill>
        <p:spPr>
          <a:xfrm>
            <a:off x="10026665" y="1124571"/>
            <a:ext cx="930689" cy="997177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641763" y="1347704"/>
            <a:ext cx="8279477" cy="4437928"/>
          </a:xfrm>
          <a:prstGeom prst="rect">
            <a:avLst/>
          </a:prstGeom>
          <a:solidFill>
            <a:srgbClr val="001A35"/>
          </a:solidFill>
          <a:ln w="38100">
            <a:solidFill>
              <a:srgbClr val="7030A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1712973" y="2842973"/>
            <a:ext cx="8130811" cy="141316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266006" y="3920837"/>
            <a:ext cx="1080655" cy="579983"/>
          </a:xfrm>
          <a:prstGeom prst="rect">
            <a:avLst/>
          </a:prstGeom>
          <a:solidFill>
            <a:srgbClr val="001A35"/>
          </a:solidFill>
          <a:ln w="38100">
            <a:solidFill>
              <a:srgbClr val="7030A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519544" y="2698445"/>
            <a:ext cx="739832" cy="579983"/>
          </a:xfrm>
          <a:prstGeom prst="rect">
            <a:avLst/>
          </a:prstGeom>
          <a:solidFill>
            <a:srgbClr val="001A35"/>
          </a:solidFill>
          <a:ln w="38100">
            <a:solidFill>
              <a:srgbClr val="7030A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2915826" y="5965890"/>
            <a:ext cx="1080655" cy="579983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10216342" y="1933673"/>
            <a:ext cx="1788623" cy="3303345"/>
          </a:xfrm>
          <a:prstGeom prst="rect">
            <a:avLst/>
          </a:prstGeom>
          <a:solidFill>
            <a:srgbClr val="001A35"/>
          </a:solidFill>
          <a:ln w="38100">
            <a:solidFill>
              <a:srgbClr val="7030A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Rectángulo 1"/>
          <p:cNvSpPr/>
          <p:nvPr/>
        </p:nvSpPr>
        <p:spPr>
          <a:xfrm>
            <a:off x="10397004" y="1344456"/>
            <a:ext cx="15871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Tabla de Pagos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753985" y="6071215"/>
            <a:ext cx="102887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Ganaste: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405994" y="2239831"/>
            <a:ext cx="966931" cy="369332"/>
          </a:xfrm>
          <a:prstGeom prst="rect">
            <a:avLst/>
          </a:prstGeom>
          <a:solidFill>
            <a:srgbClr val="001A3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Apuesta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319662" y="3548123"/>
            <a:ext cx="9733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Créditos</a:t>
            </a:r>
          </a:p>
        </p:txBody>
      </p:sp>
      <p:sp>
        <p:nvSpPr>
          <p:cNvPr id="36" name="Estrella de 5 puntas 35"/>
          <p:cNvSpPr/>
          <p:nvPr/>
        </p:nvSpPr>
        <p:spPr>
          <a:xfrm>
            <a:off x="187035" y="300120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Estrella de 5 puntas 36"/>
          <p:cNvSpPr/>
          <p:nvPr/>
        </p:nvSpPr>
        <p:spPr>
          <a:xfrm>
            <a:off x="431400" y="1138478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Estrella de 5 puntas 37"/>
          <p:cNvSpPr/>
          <p:nvPr/>
        </p:nvSpPr>
        <p:spPr>
          <a:xfrm>
            <a:off x="926867" y="563333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Estrella de 5 puntas 38"/>
          <p:cNvSpPr/>
          <p:nvPr/>
        </p:nvSpPr>
        <p:spPr>
          <a:xfrm>
            <a:off x="907819" y="1635727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strella de 5 puntas 40"/>
          <p:cNvSpPr/>
          <p:nvPr/>
        </p:nvSpPr>
        <p:spPr>
          <a:xfrm>
            <a:off x="118795" y="1988156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strella de 5 puntas 41"/>
          <p:cNvSpPr/>
          <p:nvPr/>
        </p:nvSpPr>
        <p:spPr>
          <a:xfrm>
            <a:off x="187035" y="4712649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Estrella de 5 puntas 43"/>
          <p:cNvSpPr/>
          <p:nvPr/>
        </p:nvSpPr>
        <p:spPr>
          <a:xfrm>
            <a:off x="11301056" y="925070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Estrella de 5 puntas 46"/>
          <p:cNvSpPr/>
          <p:nvPr/>
        </p:nvSpPr>
        <p:spPr>
          <a:xfrm>
            <a:off x="10230749" y="5453624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Estrella de 5 puntas 47"/>
          <p:cNvSpPr/>
          <p:nvPr/>
        </p:nvSpPr>
        <p:spPr>
          <a:xfrm>
            <a:off x="11651660" y="5965890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6" name="Grupo 25"/>
          <p:cNvGrpSpPr/>
          <p:nvPr/>
        </p:nvGrpSpPr>
        <p:grpSpPr>
          <a:xfrm>
            <a:off x="3185961" y="138524"/>
            <a:ext cx="5227197" cy="1118596"/>
            <a:chOff x="3185961" y="138524"/>
            <a:chExt cx="5227197" cy="111859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1" y="596545"/>
              <a:ext cx="522717" cy="57955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961" y="226899"/>
              <a:ext cx="947942" cy="897672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057" y="563333"/>
              <a:ext cx="656850" cy="65685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3873731" y="333790"/>
              <a:ext cx="391529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urveDown">
                <a:avLst/>
              </a:prstTxWarp>
              <a:spAutoFit/>
            </a:bodyPr>
            <a:lstStyle/>
            <a:p>
              <a:pPr algn="ctr"/>
              <a:r>
                <a:rPr lang="es-ES" sz="5400" b="1" dirty="0">
                  <a:ln w="12700" cmpd="sng">
                    <a:noFill/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</a:rPr>
                <a:t>Fruit Frenzy</a:t>
              </a:r>
            </a:p>
          </p:txBody>
        </p:sp>
        <p:sp>
          <p:nvSpPr>
            <p:cNvPr id="25" name="Estrella de 5 puntas 24"/>
            <p:cNvSpPr/>
            <p:nvPr/>
          </p:nvSpPr>
          <p:spPr>
            <a:xfrm>
              <a:off x="4462328" y="150146"/>
              <a:ext cx="332509" cy="299949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Estrella de 5 puntas 34"/>
            <p:cNvSpPr/>
            <p:nvPr/>
          </p:nvSpPr>
          <p:spPr>
            <a:xfrm>
              <a:off x="5245891" y="138524"/>
              <a:ext cx="332509" cy="299949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Estrella de 5 puntas 49"/>
            <p:cNvSpPr/>
            <p:nvPr/>
          </p:nvSpPr>
          <p:spPr>
            <a:xfrm>
              <a:off x="5943015" y="375786"/>
              <a:ext cx="332509" cy="299949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Estrella de 5 puntas 50"/>
            <p:cNvSpPr/>
            <p:nvPr/>
          </p:nvSpPr>
          <p:spPr>
            <a:xfrm>
              <a:off x="6746808" y="244414"/>
              <a:ext cx="332509" cy="299949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Estrella de 5 puntas 51"/>
            <p:cNvSpPr/>
            <p:nvPr/>
          </p:nvSpPr>
          <p:spPr>
            <a:xfrm>
              <a:off x="7385637" y="434976"/>
              <a:ext cx="332509" cy="299949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9" name="Estrella de 5 puntas 68"/>
          <p:cNvSpPr/>
          <p:nvPr/>
        </p:nvSpPr>
        <p:spPr>
          <a:xfrm>
            <a:off x="450448" y="5605011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Estrella de 5 puntas 69"/>
          <p:cNvSpPr/>
          <p:nvPr/>
        </p:nvSpPr>
        <p:spPr>
          <a:xfrm>
            <a:off x="945915" y="5029866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Estrella de 5 puntas 70"/>
          <p:cNvSpPr/>
          <p:nvPr/>
        </p:nvSpPr>
        <p:spPr>
          <a:xfrm>
            <a:off x="926867" y="6102260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Estrella de 5 puntas 71"/>
          <p:cNvSpPr/>
          <p:nvPr/>
        </p:nvSpPr>
        <p:spPr>
          <a:xfrm>
            <a:off x="10556989" y="6395898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Estrella de 5 puntas 73"/>
          <p:cNvSpPr/>
          <p:nvPr/>
        </p:nvSpPr>
        <p:spPr>
          <a:xfrm>
            <a:off x="10904331" y="5821142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Estrella de 5 puntas 76"/>
          <p:cNvSpPr/>
          <p:nvPr/>
        </p:nvSpPr>
        <p:spPr>
          <a:xfrm>
            <a:off x="10756437" y="353485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Estrella de 5 puntas 78"/>
          <p:cNvSpPr/>
          <p:nvPr/>
        </p:nvSpPr>
        <p:spPr>
          <a:xfrm>
            <a:off x="11540922" y="122120"/>
            <a:ext cx="332509" cy="2999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8" name="Imagen 7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98" y="2120194"/>
            <a:ext cx="363207" cy="365990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706" y="2592885"/>
            <a:ext cx="363600" cy="366386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797" y="3547539"/>
            <a:ext cx="364408" cy="367200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85" y="3071877"/>
            <a:ext cx="364408" cy="3672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85" y="4023201"/>
            <a:ext cx="364408" cy="3672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237" y="4506984"/>
            <a:ext cx="367200" cy="367200"/>
          </a:xfrm>
          <a:prstGeom prst="rect">
            <a:avLst/>
          </a:prstGeom>
        </p:spPr>
      </p:pic>
      <p:sp>
        <p:nvSpPr>
          <p:cNvPr id="89" name="CuadroTexto 88"/>
          <p:cNvSpPr txBox="1"/>
          <p:nvPr/>
        </p:nvSpPr>
        <p:spPr>
          <a:xfrm>
            <a:off x="10765177" y="3066667"/>
            <a:ext cx="12884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Broadway" panose="04040905080B02020502" pitchFamily="82" charset="0"/>
              </a:rPr>
              <a:t>x 3</a:t>
            </a:r>
            <a:r>
              <a:rPr lang="es-MX" sz="1200" b="1" dirty="0">
                <a:solidFill>
                  <a:schemeClr val="bg1"/>
                </a:solidFill>
                <a:latin typeface="Broadway" panose="04040905080B02020502" pitchFamily="82" charset="0"/>
              </a:rPr>
              <a:t>. . . </a:t>
            </a:r>
            <a:r>
              <a:rPr lang="es-MX" sz="16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18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10792303" y="3551505"/>
            <a:ext cx="12613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Broadway" panose="04040905080B02020502" pitchFamily="82" charset="0"/>
              </a:rPr>
              <a:t>x 3</a:t>
            </a:r>
            <a:r>
              <a:rPr lang="es-MX" sz="1200" b="1" dirty="0">
                <a:solidFill>
                  <a:schemeClr val="bg1"/>
                </a:solidFill>
                <a:latin typeface="Broadway" panose="04040905080B02020502" pitchFamily="82" charset="0"/>
              </a:rPr>
              <a:t>. . . </a:t>
            </a:r>
            <a:r>
              <a:rPr lang="es-MX" sz="16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12</a:t>
            </a:r>
            <a:r>
              <a:rPr lang="es-MX" sz="1200" b="1" dirty="0">
                <a:solidFill>
                  <a:schemeClr val="bg1"/>
                </a:solidFill>
                <a:latin typeface="Broadway" panose="04040905080B02020502" pitchFamily="82" charset="0"/>
              </a:rPr>
              <a:t> </a:t>
            </a:r>
            <a:endParaRPr lang="es-MX" b="1" u="sng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10794704" y="4028124"/>
            <a:ext cx="12613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Broadway" panose="04040905080B02020502" pitchFamily="82" charset="0"/>
              </a:rPr>
              <a:t>x 3</a:t>
            </a:r>
            <a:r>
              <a:rPr lang="es-MX" sz="1200" b="1" dirty="0">
                <a:solidFill>
                  <a:schemeClr val="bg1"/>
                </a:solidFill>
                <a:latin typeface="Broadway" panose="04040905080B02020502" pitchFamily="82" charset="0"/>
              </a:rPr>
              <a:t>. . . </a:t>
            </a:r>
            <a:r>
              <a:rPr lang="es-MX" sz="16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6</a:t>
            </a:r>
            <a:r>
              <a:rPr lang="es-MX" sz="1200" b="1" dirty="0">
                <a:solidFill>
                  <a:schemeClr val="bg1"/>
                </a:solidFill>
                <a:latin typeface="Broadway" panose="04040905080B02020502" pitchFamily="82" charset="0"/>
              </a:rPr>
              <a:t> </a:t>
            </a:r>
            <a:endParaRPr lang="es-MX" b="1" u="sng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10810664" y="4504852"/>
            <a:ext cx="12453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Broadway" panose="04040905080B02020502" pitchFamily="82" charset="0"/>
              </a:rPr>
              <a:t>x 1</a:t>
            </a:r>
            <a:r>
              <a:rPr lang="es-MX" sz="1200" b="1" dirty="0">
                <a:solidFill>
                  <a:schemeClr val="bg1"/>
                </a:solidFill>
                <a:latin typeface="Broadway" panose="04040905080B02020502" pitchFamily="82" charset="0"/>
              </a:rPr>
              <a:t>. . . </a:t>
            </a:r>
            <a:r>
              <a:rPr lang="es-MX" sz="16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3</a:t>
            </a:r>
            <a:r>
              <a:rPr lang="es-MX" sz="1200" b="1" dirty="0">
                <a:solidFill>
                  <a:schemeClr val="bg1"/>
                </a:solidFill>
                <a:latin typeface="Broadway" panose="04040905080B02020502" pitchFamily="82" charset="0"/>
              </a:rPr>
              <a:t> </a:t>
            </a:r>
            <a:endParaRPr lang="es-MX" b="1" u="sng" dirty="0">
              <a:solidFill>
                <a:schemeClr val="accent4">
                  <a:lumMod val="60000"/>
                  <a:lumOff val="4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94" name="CuadroTexto 93"/>
          <p:cNvSpPr txBox="1"/>
          <p:nvPr/>
        </p:nvSpPr>
        <p:spPr>
          <a:xfrm>
            <a:off x="10759292" y="2628104"/>
            <a:ext cx="12967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Broadway" panose="04040905080B02020502" pitchFamily="82" charset="0"/>
              </a:rPr>
              <a:t>x 4</a:t>
            </a:r>
            <a:r>
              <a:rPr lang="es-MX" sz="1200" b="1" dirty="0">
                <a:solidFill>
                  <a:schemeClr val="bg1"/>
                </a:solidFill>
                <a:latin typeface="Broadway" panose="04040905080B02020502" pitchFamily="82" charset="0"/>
              </a:rPr>
              <a:t>. . . </a:t>
            </a:r>
            <a:r>
              <a:rPr lang="es-MX" sz="16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24</a:t>
            </a:r>
            <a:r>
              <a:rPr lang="es-MX" sz="1200" b="1" dirty="0">
                <a:solidFill>
                  <a:schemeClr val="bg1"/>
                </a:solidFill>
                <a:latin typeface="Broadway" panose="04040905080B02020502" pitchFamily="82" charset="0"/>
              </a:rPr>
              <a:t> </a:t>
            </a:r>
            <a:endParaRPr lang="es-MX" b="1" u="sng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95" name="CuadroTexto 94"/>
          <p:cNvSpPr txBox="1"/>
          <p:nvPr/>
        </p:nvSpPr>
        <p:spPr>
          <a:xfrm>
            <a:off x="10730205" y="2114571"/>
            <a:ext cx="1343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Broadway" panose="04040905080B02020502" pitchFamily="82" charset="0"/>
              </a:rPr>
              <a:t>x 5</a:t>
            </a:r>
            <a:r>
              <a:rPr lang="es-MX" sz="1200" b="1" dirty="0">
                <a:solidFill>
                  <a:schemeClr val="bg1"/>
                </a:solidFill>
                <a:latin typeface="Broadway" panose="04040905080B02020502" pitchFamily="82" charset="0"/>
              </a:rPr>
              <a:t>. . .</a:t>
            </a:r>
            <a:r>
              <a:rPr lang="es-MX" sz="16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799525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45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Broadway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Fernandez</dc:creator>
  <cp:lastModifiedBy>Gonzalo Fernandez</cp:lastModifiedBy>
  <cp:revision>20</cp:revision>
  <dcterms:created xsi:type="dcterms:W3CDTF">2022-04-05T16:52:00Z</dcterms:created>
  <dcterms:modified xsi:type="dcterms:W3CDTF">2023-01-27T16:01:59Z</dcterms:modified>
</cp:coreProperties>
</file>