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334" r:id="rId2"/>
    <p:sldId id="336" r:id="rId3"/>
    <p:sldId id="335" r:id="rId4"/>
    <p:sldId id="337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7" r:id="rId13"/>
    <p:sldId id="346" r:id="rId14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8B95A6-628A-4F00-B418-630C7E3DFE8E}">
  <a:tblStyle styleId="{6E8B95A6-628A-4F00-B418-630C7E3DFE8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1" autoAdjust="0"/>
    <p:restoredTop sz="94694" autoAdjust="0"/>
  </p:normalViewPr>
  <p:slideViewPr>
    <p:cSldViewPr snapToGrid="0" snapToObjects="1" showGuides="1">
      <p:cViewPr varScale="1">
        <p:scale>
          <a:sx n="176" d="100"/>
          <a:sy n="176" d="100"/>
        </p:scale>
        <p:origin x="168" y="3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23" d="100"/>
          <a:sy n="123" d="100"/>
        </p:scale>
        <p:origin x="350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E. Romaina Acevedo" userId="634bb9585bf6aad7" providerId="Windows Live" clId="Web-{38FE2A4A-B3B1-43E8-9E7D-B2B88503DC4B}"/>
    <pc:docChg chg="modSld">
      <pc:chgData name="Juan Carlos E. Romaina Acevedo" userId="634bb9585bf6aad7" providerId="Windows Live" clId="Web-{38FE2A4A-B3B1-43E8-9E7D-B2B88503DC4B}" dt="2022-03-24T19:05:26.166" v="7" actId="20577"/>
      <pc:docMkLst>
        <pc:docMk/>
      </pc:docMkLst>
      <pc:sldChg chg="addSp delSp modSp">
        <pc:chgData name="Juan Carlos E. Romaina Acevedo" userId="634bb9585bf6aad7" providerId="Windows Live" clId="Web-{38FE2A4A-B3B1-43E8-9E7D-B2B88503DC4B}" dt="2022-03-24T19:05:26.166" v="7" actId="20577"/>
        <pc:sldMkLst>
          <pc:docMk/>
          <pc:sldMk cId="0" sldId="273"/>
        </pc:sldMkLst>
        <pc:spChg chg="mod">
          <ac:chgData name="Juan Carlos E. Romaina Acevedo" userId="634bb9585bf6aad7" providerId="Windows Live" clId="Web-{38FE2A4A-B3B1-43E8-9E7D-B2B88503DC4B}" dt="2022-03-24T19:05:26.166" v="7" actId="20577"/>
          <ac:spMkLst>
            <pc:docMk/>
            <pc:sldMk cId="0" sldId="273"/>
            <ac:spMk id="704" creationId="{00000000-0000-0000-0000-000000000000}"/>
          </ac:spMkLst>
        </pc:spChg>
        <pc:graphicFrameChg chg="add del">
          <ac:chgData name="Juan Carlos E. Romaina Acevedo" userId="634bb9585bf6aad7" providerId="Windows Live" clId="Web-{38FE2A4A-B3B1-43E8-9E7D-B2B88503DC4B}" dt="2022-03-24T19:05:17.635" v="5"/>
          <ac:graphicFrameMkLst>
            <pc:docMk/>
            <pc:sldMk cId="0" sldId="273"/>
            <ac:graphicFrameMk id="705" creationId="{00000000-0000-0000-0000-000000000000}"/>
          </ac:graphicFrameMkLst>
        </pc:graphicFrameChg>
      </pc:sldChg>
      <pc:sldChg chg="addSp">
        <pc:chgData name="Juan Carlos E. Romaina Acevedo" userId="634bb9585bf6aad7" providerId="Windows Live" clId="Web-{38FE2A4A-B3B1-43E8-9E7D-B2B88503DC4B}" dt="2022-03-24T17:37:13.398" v="1"/>
        <pc:sldMkLst>
          <pc:docMk/>
          <pc:sldMk cId="3882407665" sldId="311"/>
        </pc:sldMkLst>
        <pc:spChg chg="add">
          <ac:chgData name="Juan Carlos E. Romaina Acevedo" userId="634bb9585bf6aad7" providerId="Windows Live" clId="Web-{38FE2A4A-B3B1-43E8-9E7D-B2B88503DC4B}" dt="2022-03-24T17:37:10.116" v="0"/>
          <ac:spMkLst>
            <pc:docMk/>
            <pc:sldMk cId="3882407665" sldId="311"/>
            <ac:spMk id="2" creationId="{E2A4A24B-5CB5-2B17-977B-34DCEE5A19C3}"/>
          </ac:spMkLst>
        </pc:spChg>
        <pc:spChg chg="add">
          <ac:chgData name="Juan Carlos E. Romaina Acevedo" userId="634bb9585bf6aad7" providerId="Windows Live" clId="Web-{38FE2A4A-B3B1-43E8-9E7D-B2B88503DC4B}" dt="2022-03-24T17:37:13.398" v="1"/>
          <ac:spMkLst>
            <pc:docMk/>
            <pc:sldMk cId="3882407665" sldId="311"/>
            <ac:spMk id="3" creationId="{6DB44D43-3143-63BD-3110-C34D18711936}"/>
          </ac:spMkLst>
        </pc:spChg>
      </pc:sldChg>
    </pc:docChg>
  </pc:docChgLst>
  <pc:docChgLst>
    <pc:chgData name="Juan Carlos E. Romaina Acevedo" userId="634bb9585bf6aad7" providerId="LiveId" clId="{93447B9A-3B07-4994-A108-05032389D29B}"/>
    <pc:docChg chg="undo custSel addSld delSld modSld delMainMaster">
      <pc:chgData name="Juan Carlos E. Romaina Acevedo" userId="634bb9585bf6aad7" providerId="LiveId" clId="{93447B9A-3B07-4994-A108-05032389D29B}" dt="2022-04-05T03:01:19.703" v="3231" actId="1076"/>
      <pc:docMkLst>
        <pc:docMk/>
      </pc:docMkLst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58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60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62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63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64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65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66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67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68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69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70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71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73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74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76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77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78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79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81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82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83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84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90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91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92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93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94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95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96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97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98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299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300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0" sldId="301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825670762" sldId="303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61212925" sldId="304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2681695672" sldId="306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612466887" sldId="307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3153968690" sldId="308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4139145699" sldId="309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2896828139" sldId="310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3882407665" sldId="311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2594197588" sldId="312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923091141" sldId="313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2553501943" sldId="314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227459636" sldId="315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622263460" sldId="316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892895510" sldId="317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874569076" sldId="318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389362992" sldId="319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655690884" sldId="320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2319385306" sldId="321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63147200" sldId="322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3393697836" sldId="323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771890354" sldId="324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3761857157" sldId="325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773451839" sldId="326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2594972167" sldId="327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277997456" sldId="328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134490603" sldId="329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3225064059" sldId="330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890924697" sldId="331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370454731" sldId="332"/>
        </pc:sldMkLst>
      </pc:sldChg>
      <pc:sldChg chg="del">
        <pc:chgData name="Juan Carlos E. Romaina Acevedo" userId="634bb9585bf6aad7" providerId="LiveId" clId="{93447B9A-3B07-4994-A108-05032389D29B}" dt="2022-04-03T23:43:20.462" v="2665" actId="47"/>
        <pc:sldMkLst>
          <pc:docMk/>
          <pc:sldMk cId="1671002039" sldId="333"/>
        </pc:sldMkLst>
      </pc:sldChg>
      <pc:sldChg chg="addSp modSp mod modNotesTx">
        <pc:chgData name="Juan Carlos E. Romaina Acevedo" userId="634bb9585bf6aad7" providerId="LiveId" clId="{93447B9A-3B07-4994-A108-05032389D29B}" dt="2022-04-05T03:01:19.703" v="3231" actId="1076"/>
        <pc:sldMkLst>
          <pc:docMk/>
          <pc:sldMk cId="3718090652" sldId="334"/>
        </pc:sldMkLst>
        <pc:spChg chg="mod">
          <ac:chgData name="Juan Carlos E. Romaina Acevedo" userId="634bb9585bf6aad7" providerId="LiveId" clId="{93447B9A-3B07-4994-A108-05032389D29B}" dt="2022-04-03T23:46:25.462" v="3102" actId="20577"/>
          <ac:spMkLst>
            <pc:docMk/>
            <pc:sldMk cId="3718090652" sldId="334"/>
            <ac:spMk id="3" creationId="{360DB69D-63A4-4B99-ACB0-5FDF11E9D6A1}"/>
          </ac:spMkLst>
        </pc:spChg>
        <pc:spChg chg="add mod">
          <ac:chgData name="Juan Carlos E. Romaina Acevedo" userId="634bb9585bf6aad7" providerId="LiveId" clId="{93447B9A-3B07-4994-A108-05032389D29B}" dt="2022-04-05T03:01:19.703" v="3231" actId="1076"/>
          <ac:spMkLst>
            <pc:docMk/>
            <pc:sldMk cId="3718090652" sldId="334"/>
            <ac:spMk id="7" creationId="{B403235D-9AF7-46D6-87EC-26CF3712CDE4}"/>
          </ac:spMkLst>
        </pc:spChg>
      </pc:sldChg>
      <pc:sldChg chg="addSp delSp modSp mod">
        <pc:chgData name="Juan Carlos E. Romaina Acevedo" userId="634bb9585bf6aad7" providerId="LiveId" clId="{93447B9A-3B07-4994-A108-05032389D29B}" dt="2022-04-03T23:40:31.159" v="2566"/>
        <pc:sldMkLst>
          <pc:docMk/>
          <pc:sldMk cId="1318565641" sldId="335"/>
        </pc:sldMkLst>
        <pc:spChg chg="add del mod">
          <ac:chgData name="Juan Carlos E. Romaina Acevedo" userId="634bb9585bf6aad7" providerId="LiveId" clId="{93447B9A-3B07-4994-A108-05032389D29B}" dt="2022-04-03T22:54:07.711" v="5"/>
          <ac:spMkLst>
            <pc:docMk/>
            <pc:sldMk cId="1318565641" sldId="335"/>
            <ac:spMk id="5" creationId="{8B247101-4DC4-4DDA-9511-304A79FA41BE}"/>
          </ac:spMkLst>
        </pc:spChg>
        <pc:spChg chg="add mod">
          <ac:chgData name="Juan Carlos E. Romaina Acevedo" userId="634bb9585bf6aad7" providerId="LiveId" clId="{93447B9A-3B07-4994-A108-05032389D29B}" dt="2022-04-03T23:40:31.159" v="2566"/>
          <ac:spMkLst>
            <pc:docMk/>
            <pc:sldMk cId="1318565641" sldId="335"/>
            <ac:spMk id="8" creationId="{4E468C3C-46EF-425F-B001-CE836D1BE9E1}"/>
          </ac:spMkLst>
        </pc:spChg>
        <pc:spChg chg="mod">
          <ac:chgData name="Juan Carlos E. Romaina Acevedo" userId="634bb9585bf6aad7" providerId="LiveId" clId="{93447B9A-3B07-4994-A108-05032389D29B}" dt="2022-04-03T22:56:23.762" v="115" actId="1076"/>
          <ac:spMkLst>
            <pc:docMk/>
            <pc:sldMk cId="1318565641" sldId="335"/>
            <ac:spMk id="229" creationId="{00000000-0000-0000-0000-000000000000}"/>
          </ac:spMkLst>
        </pc:spChg>
        <pc:spChg chg="mod">
          <ac:chgData name="Juan Carlos E. Romaina Acevedo" userId="634bb9585bf6aad7" providerId="LiveId" clId="{93447B9A-3B07-4994-A108-05032389D29B}" dt="2022-04-03T22:56:20.595" v="114" actId="1076"/>
          <ac:spMkLst>
            <pc:docMk/>
            <pc:sldMk cId="1318565641" sldId="335"/>
            <ac:spMk id="230" creationId="{00000000-0000-0000-0000-000000000000}"/>
          </ac:spMkLst>
        </pc:spChg>
        <pc:picChg chg="add mod">
          <ac:chgData name="Juan Carlos E. Romaina Acevedo" userId="634bb9585bf6aad7" providerId="LiveId" clId="{93447B9A-3B07-4994-A108-05032389D29B}" dt="2022-04-03T22:56:26.033" v="117" actId="1076"/>
          <ac:picMkLst>
            <pc:docMk/>
            <pc:sldMk cId="1318565641" sldId="335"/>
            <ac:picMk id="3" creationId="{279B3FDC-F838-413C-8CBC-C5D03B8CB9EB}"/>
          </ac:picMkLst>
        </pc:picChg>
      </pc:sldChg>
      <pc:sldChg chg="addSp modSp mod">
        <pc:chgData name="Juan Carlos E. Romaina Acevedo" userId="634bb9585bf6aad7" providerId="LiveId" clId="{93447B9A-3B07-4994-A108-05032389D29B}" dt="2022-04-03T23:40:26.751" v="2565" actId="1076"/>
        <pc:sldMkLst>
          <pc:docMk/>
          <pc:sldMk cId="552796071" sldId="336"/>
        </pc:sldMkLst>
        <pc:spChg chg="add mod">
          <ac:chgData name="Juan Carlos E. Romaina Acevedo" userId="634bb9585bf6aad7" providerId="LiveId" clId="{93447B9A-3B07-4994-A108-05032389D29B}" dt="2022-04-03T23:40:26.751" v="2565" actId="1076"/>
          <ac:spMkLst>
            <pc:docMk/>
            <pc:sldMk cId="552796071" sldId="336"/>
            <ac:spMk id="6" creationId="{E7E3CEBD-6992-411E-B243-073A29E96C86}"/>
          </ac:spMkLst>
        </pc:spChg>
        <pc:spChg chg="mod">
          <ac:chgData name="Juan Carlos E. Romaina Acevedo" userId="634bb9585bf6aad7" providerId="LiveId" clId="{93447B9A-3B07-4994-A108-05032389D29B}" dt="2022-04-03T22:56:08.046" v="111" actId="1076"/>
          <ac:spMkLst>
            <pc:docMk/>
            <pc:sldMk cId="552796071" sldId="336"/>
            <ac:spMk id="229" creationId="{00000000-0000-0000-0000-000000000000}"/>
          </ac:spMkLst>
        </pc:spChg>
        <pc:spChg chg="mod">
          <ac:chgData name="Juan Carlos E. Romaina Acevedo" userId="634bb9585bf6aad7" providerId="LiveId" clId="{93447B9A-3B07-4994-A108-05032389D29B}" dt="2022-04-03T22:56:12.350" v="112" actId="1076"/>
          <ac:spMkLst>
            <pc:docMk/>
            <pc:sldMk cId="552796071" sldId="336"/>
            <ac:spMk id="230" creationId="{00000000-0000-0000-0000-000000000000}"/>
          </ac:spMkLst>
        </pc:spChg>
        <pc:picChg chg="mod">
          <ac:chgData name="Juan Carlos E. Romaina Acevedo" userId="634bb9585bf6aad7" providerId="LiveId" clId="{93447B9A-3B07-4994-A108-05032389D29B}" dt="2022-04-03T23:04:51.173" v="942" actId="1076"/>
          <ac:picMkLst>
            <pc:docMk/>
            <pc:sldMk cId="552796071" sldId="336"/>
            <ac:picMk id="2" creationId="{11EEE5B5-7C02-2391-8893-56751E7F96B3}"/>
          </ac:picMkLst>
        </pc:picChg>
      </pc:sldChg>
      <pc:sldChg chg="addSp modSp mod">
        <pc:chgData name="Juan Carlos E. Romaina Acevedo" userId="634bb9585bf6aad7" providerId="LiveId" clId="{93447B9A-3B07-4994-A108-05032389D29B}" dt="2022-04-03T23:40:33.866" v="2567"/>
        <pc:sldMkLst>
          <pc:docMk/>
          <pc:sldMk cId="1840151924" sldId="337"/>
        </pc:sldMkLst>
        <pc:spChg chg="add mod">
          <ac:chgData name="Juan Carlos E. Romaina Acevedo" userId="634bb9585bf6aad7" providerId="LiveId" clId="{93447B9A-3B07-4994-A108-05032389D29B}" dt="2022-04-03T23:40:33.866" v="2567"/>
          <ac:spMkLst>
            <pc:docMk/>
            <pc:sldMk cId="1840151924" sldId="337"/>
            <ac:spMk id="5" creationId="{707E1B2D-F28A-413B-9E5E-2BBB756682D7}"/>
          </ac:spMkLst>
        </pc:spChg>
        <pc:spChg chg="mod">
          <ac:chgData name="Juan Carlos E. Romaina Acevedo" userId="634bb9585bf6aad7" providerId="LiveId" clId="{93447B9A-3B07-4994-A108-05032389D29B}" dt="2022-04-03T22:56:50.249" v="122" actId="1076"/>
          <ac:spMkLst>
            <pc:docMk/>
            <pc:sldMk cId="1840151924" sldId="337"/>
            <ac:spMk id="229" creationId="{00000000-0000-0000-0000-000000000000}"/>
          </ac:spMkLst>
        </pc:spChg>
        <pc:spChg chg="mod">
          <ac:chgData name="Juan Carlos E. Romaina Acevedo" userId="634bb9585bf6aad7" providerId="LiveId" clId="{93447B9A-3B07-4994-A108-05032389D29B}" dt="2022-04-03T22:56:51.960" v="123" actId="1076"/>
          <ac:spMkLst>
            <pc:docMk/>
            <pc:sldMk cId="1840151924" sldId="337"/>
            <ac:spMk id="230" creationId="{00000000-0000-0000-0000-000000000000}"/>
          </ac:spMkLst>
        </pc:spChg>
      </pc:sldChg>
      <pc:sldChg chg="addSp modSp mod">
        <pc:chgData name="Juan Carlos E. Romaina Acevedo" userId="634bb9585bf6aad7" providerId="LiveId" clId="{93447B9A-3B07-4994-A108-05032389D29B}" dt="2022-04-03T23:40:35.569" v="2568"/>
        <pc:sldMkLst>
          <pc:docMk/>
          <pc:sldMk cId="3908770193" sldId="339"/>
        </pc:sldMkLst>
        <pc:spChg chg="add mod">
          <ac:chgData name="Juan Carlos E. Romaina Acevedo" userId="634bb9585bf6aad7" providerId="LiveId" clId="{93447B9A-3B07-4994-A108-05032389D29B}" dt="2022-04-03T23:40:35.569" v="2568"/>
          <ac:spMkLst>
            <pc:docMk/>
            <pc:sldMk cId="3908770193" sldId="339"/>
            <ac:spMk id="9" creationId="{5B463432-C073-400D-8D60-3BE739C82676}"/>
          </ac:spMkLst>
        </pc:spChg>
        <pc:spChg chg="mod">
          <ac:chgData name="Juan Carlos E. Romaina Acevedo" userId="634bb9585bf6aad7" providerId="LiveId" clId="{93447B9A-3B07-4994-A108-05032389D29B}" dt="2022-04-03T22:56:58.903" v="124" actId="1076"/>
          <ac:spMkLst>
            <pc:docMk/>
            <pc:sldMk cId="3908770193" sldId="339"/>
            <ac:spMk id="265" creationId="{00000000-0000-0000-0000-000000000000}"/>
          </ac:spMkLst>
        </pc:spChg>
      </pc:sldChg>
      <pc:sldChg chg="addSp modSp mod">
        <pc:chgData name="Juan Carlos E. Romaina Acevedo" userId="634bb9585bf6aad7" providerId="LiveId" clId="{93447B9A-3B07-4994-A108-05032389D29B}" dt="2022-04-03T23:40:36.866" v="2569"/>
        <pc:sldMkLst>
          <pc:docMk/>
          <pc:sldMk cId="3126718775" sldId="340"/>
        </pc:sldMkLst>
        <pc:spChg chg="add mod">
          <ac:chgData name="Juan Carlos E. Romaina Acevedo" userId="634bb9585bf6aad7" providerId="LiveId" clId="{93447B9A-3B07-4994-A108-05032389D29B}" dt="2022-04-03T23:40:36.866" v="2569"/>
          <ac:spMkLst>
            <pc:docMk/>
            <pc:sldMk cId="3126718775" sldId="340"/>
            <ac:spMk id="5" creationId="{1051E9C7-FAFA-4CEA-A0D3-26BCF8BC10D9}"/>
          </ac:spMkLst>
        </pc:spChg>
        <pc:spChg chg="mod">
          <ac:chgData name="Juan Carlos E. Romaina Acevedo" userId="634bb9585bf6aad7" providerId="LiveId" clId="{93447B9A-3B07-4994-A108-05032389D29B}" dt="2022-04-03T22:57:11.267" v="126" actId="1076"/>
          <ac:spMkLst>
            <pc:docMk/>
            <pc:sldMk cId="3126718775" sldId="340"/>
            <ac:spMk id="229" creationId="{00000000-0000-0000-0000-000000000000}"/>
          </ac:spMkLst>
        </pc:spChg>
        <pc:spChg chg="mod">
          <ac:chgData name="Juan Carlos E. Romaina Acevedo" userId="634bb9585bf6aad7" providerId="LiveId" clId="{93447B9A-3B07-4994-A108-05032389D29B}" dt="2022-04-03T22:57:04.822" v="125" actId="1076"/>
          <ac:spMkLst>
            <pc:docMk/>
            <pc:sldMk cId="3126718775" sldId="340"/>
            <ac:spMk id="230" creationId="{00000000-0000-0000-0000-000000000000}"/>
          </ac:spMkLst>
        </pc:spChg>
      </pc:sldChg>
      <pc:sldChg chg="addSp modSp add mod">
        <pc:chgData name="Juan Carlos E. Romaina Acevedo" userId="634bb9585bf6aad7" providerId="LiveId" clId="{93447B9A-3B07-4994-A108-05032389D29B}" dt="2022-04-03T23:40:39.576" v="2570"/>
        <pc:sldMkLst>
          <pc:docMk/>
          <pc:sldMk cId="3852517187" sldId="341"/>
        </pc:sldMkLst>
        <pc:spChg chg="add mod">
          <ac:chgData name="Juan Carlos E. Romaina Acevedo" userId="634bb9585bf6aad7" providerId="LiveId" clId="{93447B9A-3B07-4994-A108-05032389D29B}" dt="2022-04-03T23:40:39.576" v="2570"/>
          <ac:spMkLst>
            <pc:docMk/>
            <pc:sldMk cId="3852517187" sldId="341"/>
            <ac:spMk id="5" creationId="{0576EE94-A751-4F9C-ADCB-18367046F50E}"/>
          </ac:spMkLst>
        </pc:spChg>
        <pc:spChg chg="mod">
          <ac:chgData name="Juan Carlos E. Romaina Acevedo" userId="634bb9585bf6aad7" providerId="LiveId" clId="{93447B9A-3B07-4994-A108-05032389D29B}" dt="2022-04-03T23:02:24.165" v="699" actId="20577"/>
          <ac:spMkLst>
            <pc:docMk/>
            <pc:sldMk cId="3852517187" sldId="341"/>
            <ac:spMk id="229" creationId="{00000000-0000-0000-0000-000000000000}"/>
          </ac:spMkLst>
        </pc:spChg>
        <pc:spChg chg="mod">
          <ac:chgData name="Juan Carlos E. Romaina Acevedo" userId="634bb9585bf6aad7" providerId="LiveId" clId="{93447B9A-3B07-4994-A108-05032389D29B}" dt="2022-04-03T23:03:50.404" v="859" actId="5793"/>
          <ac:spMkLst>
            <pc:docMk/>
            <pc:sldMk cId="3852517187" sldId="341"/>
            <ac:spMk id="230" creationId="{00000000-0000-0000-0000-000000000000}"/>
          </ac:spMkLst>
        </pc:spChg>
      </pc:sldChg>
      <pc:sldChg chg="addSp modSp add mod">
        <pc:chgData name="Juan Carlos E. Romaina Acevedo" userId="634bb9585bf6aad7" providerId="LiveId" clId="{93447B9A-3B07-4994-A108-05032389D29B}" dt="2022-04-03T23:40:41.476" v="2571"/>
        <pc:sldMkLst>
          <pc:docMk/>
          <pc:sldMk cId="3517866159" sldId="342"/>
        </pc:sldMkLst>
        <pc:spChg chg="add mod">
          <ac:chgData name="Juan Carlos E. Romaina Acevedo" userId="634bb9585bf6aad7" providerId="LiveId" clId="{93447B9A-3B07-4994-A108-05032389D29B}" dt="2022-04-03T23:40:41.476" v="2571"/>
          <ac:spMkLst>
            <pc:docMk/>
            <pc:sldMk cId="3517866159" sldId="342"/>
            <ac:spMk id="5" creationId="{7400ACF5-C564-4A0A-B5A3-886C2D8D7BF5}"/>
          </ac:spMkLst>
        </pc:spChg>
        <pc:spChg chg="mod">
          <ac:chgData name="Juan Carlos E. Romaina Acevedo" userId="634bb9585bf6aad7" providerId="LiveId" clId="{93447B9A-3B07-4994-A108-05032389D29B}" dt="2022-04-03T23:02:30.741" v="712" actId="20577"/>
          <ac:spMkLst>
            <pc:docMk/>
            <pc:sldMk cId="3517866159" sldId="342"/>
            <ac:spMk id="229" creationId="{00000000-0000-0000-0000-000000000000}"/>
          </ac:spMkLst>
        </pc:spChg>
        <pc:spChg chg="mod">
          <ac:chgData name="Juan Carlos E. Romaina Acevedo" userId="634bb9585bf6aad7" providerId="LiveId" clId="{93447B9A-3B07-4994-A108-05032389D29B}" dt="2022-04-03T23:09:44.001" v="1156" actId="14100"/>
          <ac:spMkLst>
            <pc:docMk/>
            <pc:sldMk cId="3517866159" sldId="342"/>
            <ac:spMk id="230" creationId="{00000000-0000-0000-0000-000000000000}"/>
          </ac:spMkLst>
        </pc:spChg>
      </pc:sldChg>
      <pc:sldChg chg="addSp delSp modSp add mod">
        <pc:chgData name="Juan Carlos E. Romaina Acevedo" userId="634bb9585bf6aad7" providerId="LiveId" clId="{93447B9A-3B07-4994-A108-05032389D29B}" dt="2022-04-03T23:40:43.039" v="2572"/>
        <pc:sldMkLst>
          <pc:docMk/>
          <pc:sldMk cId="1333720155" sldId="343"/>
        </pc:sldMkLst>
        <pc:spChg chg="add del">
          <ac:chgData name="Juan Carlos E. Romaina Acevedo" userId="634bb9585bf6aad7" providerId="LiveId" clId="{93447B9A-3B07-4994-A108-05032389D29B}" dt="2022-04-03T23:25:54.362" v="1598" actId="22"/>
          <ac:spMkLst>
            <pc:docMk/>
            <pc:sldMk cId="1333720155" sldId="343"/>
            <ac:spMk id="6" creationId="{02EE574E-887D-40F8-BF10-A6909B773005}"/>
          </ac:spMkLst>
        </pc:spChg>
        <pc:spChg chg="add mod">
          <ac:chgData name="Juan Carlos E. Romaina Acevedo" userId="634bb9585bf6aad7" providerId="LiveId" clId="{93447B9A-3B07-4994-A108-05032389D29B}" dt="2022-04-03T23:40:43.039" v="2572"/>
          <ac:spMkLst>
            <pc:docMk/>
            <pc:sldMk cId="1333720155" sldId="343"/>
            <ac:spMk id="7" creationId="{80ACD6C0-DFD4-42D3-ADB8-E3B81B91B834}"/>
          </ac:spMkLst>
        </pc:spChg>
        <pc:spChg chg="mod">
          <ac:chgData name="Juan Carlos E. Romaina Acevedo" userId="634bb9585bf6aad7" providerId="LiveId" clId="{93447B9A-3B07-4994-A108-05032389D29B}" dt="2022-04-03T23:08:05.358" v="1067" actId="20577"/>
          <ac:spMkLst>
            <pc:docMk/>
            <pc:sldMk cId="1333720155" sldId="343"/>
            <ac:spMk id="229" creationId="{00000000-0000-0000-0000-000000000000}"/>
          </ac:spMkLst>
        </pc:spChg>
        <pc:spChg chg="mod">
          <ac:chgData name="Juan Carlos E. Romaina Acevedo" userId="634bb9585bf6aad7" providerId="LiveId" clId="{93447B9A-3B07-4994-A108-05032389D29B}" dt="2022-04-03T23:25:36.568" v="1596" actId="20577"/>
          <ac:spMkLst>
            <pc:docMk/>
            <pc:sldMk cId="1333720155" sldId="343"/>
            <ac:spMk id="230" creationId="{00000000-0000-0000-0000-000000000000}"/>
          </ac:spMkLst>
        </pc:spChg>
      </pc:sldChg>
      <pc:sldChg chg="addSp modSp add mod">
        <pc:chgData name="Juan Carlos E. Romaina Acevedo" userId="634bb9585bf6aad7" providerId="LiveId" clId="{93447B9A-3B07-4994-A108-05032389D29B}" dt="2022-04-03T23:40:44.375" v="2573"/>
        <pc:sldMkLst>
          <pc:docMk/>
          <pc:sldMk cId="121831410" sldId="344"/>
        </pc:sldMkLst>
        <pc:spChg chg="add mod">
          <ac:chgData name="Juan Carlos E. Romaina Acevedo" userId="634bb9585bf6aad7" providerId="LiveId" clId="{93447B9A-3B07-4994-A108-05032389D29B}" dt="2022-04-03T23:40:44.375" v="2573"/>
          <ac:spMkLst>
            <pc:docMk/>
            <pc:sldMk cId="121831410" sldId="344"/>
            <ac:spMk id="5" creationId="{633E93A8-3068-46F3-B090-A60F4C68BAC1}"/>
          </ac:spMkLst>
        </pc:spChg>
        <pc:spChg chg="mod">
          <ac:chgData name="Juan Carlos E. Romaina Acevedo" userId="634bb9585bf6aad7" providerId="LiveId" clId="{93447B9A-3B07-4994-A108-05032389D29B}" dt="2022-04-03T23:26:01.957" v="1610" actId="20577"/>
          <ac:spMkLst>
            <pc:docMk/>
            <pc:sldMk cId="121831410" sldId="344"/>
            <ac:spMk id="229" creationId="{00000000-0000-0000-0000-000000000000}"/>
          </ac:spMkLst>
        </pc:spChg>
        <pc:spChg chg="mod">
          <ac:chgData name="Juan Carlos E. Romaina Acevedo" userId="634bb9585bf6aad7" providerId="LiveId" clId="{93447B9A-3B07-4994-A108-05032389D29B}" dt="2022-04-03T23:27:33.403" v="2029" actId="20577"/>
          <ac:spMkLst>
            <pc:docMk/>
            <pc:sldMk cId="121831410" sldId="344"/>
            <ac:spMk id="230" creationId="{00000000-0000-0000-0000-000000000000}"/>
          </ac:spMkLst>
        </pc:spChg>
      </pc:sldChg>
      <pc:sldChg chg="addSp delSp modSp add mod">
        <pc:chgData name="Juan Carlos E. Romaina Acevedo" userId="634bb9585bf6aad7" providerId="LiveId" clId="{93447B9A-3B07-4994-A108-05032389D29B}" dt="2022-04-03T23:40:46.593" v="2574"/>
        <pc:sldMkLst>
          <pc:docMk/>
          <pc:sldMk cId="2128115173" sldId="345"/>
        </pc:sldMkLst>
        <pc:spChg chg="add del mod">
          <ac:chgData name="Juan Carlos E. Romaina Acevedo" userId="634bb9585bf6aad7" providerId="LiveId" clId="{93447B9A-3B07-4994-A108-05032389D29B}" dt="2022-04-03T23:28:42.906" v="2061" actId="478"/>
          <ac:spMkLst>
            <pc:docMk/>
            <pc:sldMk cId="2128115173" sldId="345"/>
            <ac:spMk id="3" creationId="{A8FC8864-6D0C-4BBB-A098-97B0C06BDC9C}"/>
          </ac:spMkLst>
        </pc:spChg>
        <pc:spChg chg="add mod">
          <ac:chgData name="Juan Carlos E. Romaina Acevedo" userId="634bb9585bf6aad7" providerId="LiveId" clId="{93447B9A-3B07-4994-A108-05032389D29B}" dt="2022-04-03T23:39:08.038" v="2500" actId="20577"/>
          <ac:spMkLst>
            <pc:docMk/>
            <pc:sldMk cId="2128115173" sldId="345"/>
            <ac:spMk id="5" creationId="{57D69D2B-10D0-4CDD-85CD-4DA7426C1FF0}"/>
          </ac:spMkLst>
        </pc:spChg>
        <pc:spChg chg="add mod">
          <ac:chgData name="Juan Carlos E. Romaina Acevedo" userId="634bb9585bf6aad7" providerId="LiveId" clId="{93447B9A-3B07-4994-A108-05032389D29B}" dt="2022-04-03T23:32:36.467" v="2192" actId="5793"/>
          <ac:spMkLst>
            <pc:docMk/>
            <pc:sldMk cId="2128115173" sldId="345"/>
            <ac:spMk id="6" creationId="{A32DC32E-2E3C-44A6-BC8A-5F3026039834}"/>
          </ac:spMkLst>
        </pc:spChg>
        <pc:spChg chg="add mod">
          <ac:chgData name="Juan Carlos E. Romaina Acevedo" userId="634bb9585bf6aad7" providerId="LiveId" clId="{93447B9A-3B07-4994-A108-05032389D29B}" dt="2022-04-03T23:39:12.754" v="2501" actId="20577"/>
          <ac:spMkLst>
            <pc:docMk/>
            <pc:sldMk cId="2128115173" sldId="345"/>
            <ac:spMk id="9" creationId="{947B8E06-8AE2-4D5D-8585-1B3258CE9BAE}"/>
          </ac:spMkLst>
        </pc:spChg>
        <pc:spChg chg="add mod">
          <ac:chgData name="Juan Carlos E. Romaina Acevedo" userId="634bb9585bf6aad7" providerId="LiveId" clId="{93447B9A-3B07-4994-A108-05032389D29B}" dt="2022-04-03T23:35:58.651" v="2318" actId="14100"/>
          <ac:spMkLst>
            <pc:docMk/>
            <pc:sldMk cId="2128115173" sldId="345"/>
            <ac:spMk id="10" creationId="{37E5D19A-6712-4998-BFB4-D5BCD1EEBB7F}"/>
          </ac:spMkLst>
        </pc:spChg>
        <pc:spChg chg="add mod">
          <ac:chgData name="Juan Carlos E. Romaina Acevedo" userId="634bb9585bf6aad7" providerId="LiveId" clId="{93447B9A-3B07-4994-A108-05032389D29B}" dt="2022-04-03T23:35:57.249" v="2317" actId="14100"/>
          <ac:spMkLst>
            <pc:docMk/>
            <pc:sldMk cId="2128115173" sldId="345"/>
            <ac:spMk id="11" creationId="{F3378CA0-B3C4-4189-8E85-ED0E5F3F12E7}"/>
          </ac:spMkLst>
        </pc:spChg>
        <pc:spChg chg="add mod">
          <ac:chgData name="Juan Carlos E. Romaina Acevedo" userId="634bb9585bf6aad7" providerId="LiveId" clId="{93447B9A-3B07-4994-A108-05032389D29B}" dt="2022-04-03T23:37:07.869" v="2401" actId="14100"/>
          <ac:spMkLst>
            <pc:docMk/>
            <pc:sldMk cId="2128115173" sldId="345"/>
            <ac:spMk id="12" creationId="{EC524643-4B7F-4943-9AC3-8D51651ABB29}"/>
          </ac:spMkLst>
        </pc:spChg>
        <pc:spChg chg="add mod">
          <ac:chgData name="Juan Carlos E. Romaina Acevedo" userId="634bb9585bf6aad7" providerId="LiveId" clId="{93447B9A-3B07-4994-A108-05032389D29B}" dt="2022-04-03T23:37:13.089" v="2402" actId="1076"/>
          <ac:spMkLst>
            <pc:docMk/>
            <pc:sldMk cId="2128115173" sldId="345"/>
            <ac:spMk id="13" creationId="{092ECC38-1A1A-4492-B2D5-35AB37B99459}"/>
          </ac:spMkLst>
        </pc:spChg>
        <pc:spChg chg="add mod">
          <ac:chgData name="Juan Carlos E. Romaina Acevedo" userId="634bb9585bf6aad7" providerId="LiveId" clId="{93447B9A-3B07-4994-A108-05032389D29B}" dt="2022-04-03T23:38:01.440" v="2477" actId="20577"/>
          <ac:spMkLst>
            <pc:docMk/>
            <pc:sldMk cId="2128115173" sldId="345"/>
            <ac:spMk id="14" creationId="{B6DB3B1F-8B8F-45BD-8BA7-1EADD2E942AE}"/>
          </ac:spMkLst>
        </pc:spChg>
        <pc:spChg chg="add mod">
          <ac:chgData name="Juan Carlos E. Romaina Acevedo" userId="634bb9585bf6aad7" providerId="LiveId" clId="{93447B9A-3B07-4994-A108-05032389D29B}" dt="2022-04-03T23:40:46.593" v="2574"/>
          <ac:spMkLst>
            <pc:docMk/>
            <pc:sldMk cId="2128115173" sldId="345"/>
            <ac:spMk id="15" creationId="{349814DA-D12C-42D7-B518-CDFB5668B5D0}"/>
          </ac:spMkLst>
        </pc:spChg>
        <pc:spChg chg="mod">
          <ac:chgData name="Juan Carlos E. Romaina Acevedo" userId="634bb9585bf6aad7" providerId="LiveId" clId="{93447B9A-3B07-4994-A108-05032389D29B}" dt="2022-04-03T23:28:35.278" v="2059" actId="20577"/>
          <ac:spMkLst>
            <pc:docMk/>
            <pc:sldMk cId="2128115173" sldId="345"/>
            <ac:spMk id="229" creationId="{00000000-0000-0000-0000-000000000000}"/>
          </ac:spMkLst>
        </pc:spChg>
        <pc:spChg chg="del">
          <ac:chgData name="Juan Carlos E. Romaina Acevedo" userId="634bb9585bf6aad7" providerId="LiveId" clId="{93447B9A-3B07-4994-A108-05032389D29B}" dt="2022-04-03T23:28:39.732" v="2060" actId="478"/>
          <ac:spMkLst>
            <pc:docMk/>
            <pc:sldMk cId="2128115173" sldId="345"/>
            <ac:spMk id="230" creationId="{00000000-0000-0000-0000-000000000000}"/>
          </ac:spMkLst>
        </pc:spChg>
      </pc:sldChg>
      <pc:sldChg chg="modSp add mod">
        <pc:chgData name="Juan Carlos E. Romaina Acevedo" userId="634bb9585bf6aad7" providerId="LiveId" clId="{93447B9A-3B07-4994-A108-05032389D29B}" dt="2022-04-03T23:42:58.691" v="2664"/>
        <pc:sldMkLst>
          <pc:docMk/>
          <pc:sldMk cId="1607217867" sldId="346"/>
        </pc:sldMkLst>
        <pc:spChg chg="mod">
          <ac:chgData name="Juan Carlos E. Romaina Acevedo" userId="634bb9585bf6aad7" providerId="LiveId" clId="{93447B9A-3B07-4994-A108-05032389D29B}" dt="2022-04-03T23:41:15.817" v="2587" actId="20577"/>
          <ac:spMkLst>
            <pc:docMk/>
            <pc:sldMk cId="1607217867" sldId="346"/>
            <ac:spMk id="229" creationId="{00000000-0000-0000-0000-000000000000}"/>
          </ac:spMkLst>
        </pc:spChg>
        <pc:spChg chg="mod">
          <ac:chgData name="Juan Carlos E. Romaina Acevedo" userId="634bb9585bf6aad7" providerId="LiveId" clId="{93447B9A-3B07-4994-A108-05032389D29B}" dt="2022-04-03T23:42:58.691" v="2664"/>
          <ac:spMkLst>
            <pc:docMk/>
            <pc:sldMk cId="1607217867" sldId="346"/>
            <ac:spMk id="230" creationId="{00000000-0000-0000-0000-000000000000}"/>
          </ac:spMkLst>
        </pc:spChg>
      </pc:sldChg>
      <pc:sldChg chg="modSp add mod">
        <pc:chgData name="Juan Carlos E. Romaina Acevedo" userId="634bb9585bf6aad7" providerId="LiveId" clId="{93447B9A-3B07-4994-A108-05032389D29B}" dt="2022-04-05T02:58:46.176" v="3194" actId="20577"/>
        <pc:sldMkLst>
          <pc:docMk/>
          <pc:sldMk cId="3475052537" sldId="347"/>
        </pc:sldMkLst>
        <pc:spChg chg="mod">
          <ac:chgData name="Juan Carlos E. Romaina Acevedo" userId="634bb9585bf6aad7" providerId="LiveId" clId="{93447B9A-3B07-4994-A108-05032389D29B}" dt="2022-04-03T23:43:39.063" v="2716" actId="20577"/>
          <ac:spMkLst>
            <pc:docMk/>
            <pc:sldMk cId="3475052537" sldId="347"/>
            <ac:spMk id="229" creationId="{00000000-0000-0000-0000-000000000000}"/>
          </ac:spMkLst>
        </pc:spChg>
        <pc:spChg chg="mod">
          <ac:chgData name="Juan Carlos E. Romaina Acevedo" userId="634bb9585bf6aad7" providerId="LiveId" clId="{93447B9A-3B07-4994-A108-05032389D29B}" dt="2022-04-05T02:58:46.176" v="3194" actId="20577"/>
          <ac:spMkLst>
            <pc:docMk/>
            <pc:sldMk cId="3475052537" sldId="347"/>
            <ac:spMk id="230" creationId="{00000000-0000-0000-0000-000000000000}"/>
          </ac:spMkLst>
        </pc:spChg>
      </pc:sldChg>
      <pc:sldMasterChg chg="delSldLayout">
        <pc:chgData name="Juan Carlos E. Romaina Acevedo" userId="634bb9585bf6aad7" providerId="LiveId" clId="{93447B9A-3B07-4994-A108-05032389D29B}" dt="2022-04-03T23:43:20.462" v="2665" actId="47"/>
        <pc:sldMasterMkLst>
          <pc:docMk/>
          <pc:sldMasterMk cId="0" sldId="2147483671"/>
        </pc:sldMasterMkLst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49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51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52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53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55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57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58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59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63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64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66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67"/>
          </pc:sldLayoutMkLst>
        </pc:sldLayoutChg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1"/>
            <pc:sldLayoutMk cId="0" sldId="2147483668"/>
          </pc:sldLayoutMkLst>
        </pc:sldLayoutChg>
      </pc:sldMasterChg>
      <pc:sldMasterChg chg="del delSldLayout">
        <pc:chgData name="Juan Carlos E. Romaina Acevedo" userId="634bb9585bf6aad7" providerId="LiveId" clId="{93447B9A-3B07-4994-A108-05032389D29B}" dt="2022-04-03T23:43:20.462" v="2665" actId="47"/>
        <pc:sldMasterMkLst>
          <pc:docMk/>
          <pc:sldMasterMk cId="0" sldId="2147483672"/>
        </pc:sldMasterMkLst>
        <pc:sldLayoutChg chg="del">
          <pc:chgData name="Juan Carlos E. Romaina Acevedo" userId="634bb9585bf6aad7" providerId="LiveId" clId="{93447B9A-3B07-4994-A108-05032389D29B}" dt="2022-04-03T23:43:20.462" v="2665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  <pc:docChgLst>
    <pc:chgData name="Juan Carlos E. Romaina Acevedo" userId="634bb9585bf6aad7" providerId="LiveId" clId="{091A8133-5855-4920-B11A-D977E589B93E}"/>
    <pc:docChg chg="modSld">
      <pc:chgData name="Juan Carlos E. Romaina Acevedo" userId="634bb9585bf6aad7" providerId="LiveId" clId="{091A8133-5855-4920-B11A-D977E589B93E}" dt="2022-08-22T17:04:36.959" v="53" actId="20577"/>
      <pc:docMkLst>
        <pc:docMk/>
      </pc:docMkLst>
      <pc:sldChg chg="modSp mod">
        <pc:chgData name="Juan Carlos E. Romaina Acevedo" userId="634bb9585bf6aad7" providerId="LiveId" clId="{091A8133-5855-4920-B11A-D977E589B93E}" dt="2022-08-19T23:20:51.326" v="0" actId="20577"/>
        <pc:sldMkLst>
          <pc:docMk/>
          <pc:sldMk cId="3718090652" sldId="334"/>
        </pc:sldMkLst>
        <pc:spChg chg="mod">
          <ac:chgData name="Juan Carlos E. Romaina Acevedo" userId="634bb9585bf6aad7" providerId="LiveId" clId="{091A8133-5855-4920-B11A-D977E589B93E}" dt="2022-08-19T23:20:51.326" v="0" actId="20577"/>
          <ac:spMkLst>
            <pc:docMk/>
            <pc:sldMk cId="3718090652" sldId="334"/>
            <ac:spMk id="3" creationId="{360DB69D-63A4-4B99-ACB0-5FDF11E9D6A1}"/>
          </ac:spMkLst>
        </pc:spChg>
      </pc:sldChg>
      <pc:sldChg chg="modSp mod">
        <pc:chgData name="Juan Carlos E. Romaina Acevedo" userId="634bb9585bf6aad7" providerId="LiveId" clId="{091A8133-5855-4920-B11A-D977E589B93E}" dt="2022-08-22T17:03:47.482" v="3" actId="20577"/>
        <pc:sldMkLst>
          <pc:docMk/>
          <pc:sldMk cId="1840151924" sldId="337"/>
        </pc:sldMkLst>
        <pc:spChg chg="mod">
          <ac:chgData name="Juan Carlos E. Romaina Acevedo" userId="634bb9585bf6aad7" providerId="LiveId" clId="{091A8133-5855-4920-B11A-D977E589B93E}" dt="2022-08-22T17:03:47.482" v="3" actId="20577"/>
          <ac:spMkLst>
            <pc:docMk/>
            <pc:sldMk cId="1840151924" sldId="337"/>
            <ac:spMk id="230" creationId="{00000000-0000-0000-0000-000000000000}"/>
          </ac:spMkLst>
        </pc:spChg>
      </pc:sldChg>
      <pc:sldChg chg="modSp mod">
        <pc:chgData name="Juan Carlos E. Romaina Acevedo" userId="634bb9585bf6aad7" providerId="LiveId" clId="{091A8133-5855-4920-B11A-D977E589B93E}" dt="2022-08-22T17:04:36.959" v="53" actId="20577"/>
        <pc:sldMkLst>
          <pc:docMk/>
          <pc:sldMk cId="3475052537" sldId="347"/>
        </pc:sldMkLst>
        <pc:spChg chg="mod">
          <ac:chgData name="Juan Carlos E. Romaina Acevedo" userId="634bb9585bf6aad7" providerId="LiveId" clId="{091A8133-5855-4920-B11A-D977E589B93E}" dt="2022-08-22T17:04:36.959" v="53" actId="20577"/>
          <ac:spMkLst>
            <pc:docMk/>
            <pc:sldMk cId="3475052537" sldId="347"/>
            <ac:spMk id="230" creationId="{00000000-0000-0000-0000-000000000000}"/>
          </ac:spMkLst>
        </pc:spChg>
      </pc:sldChg>
    </pc:docChg>
  </pc:docChgLst>
  <pc:docChgLst>
    <pc:chgData name="Juan Carlos E. Romaina Acevedo" userId="634bb9585bf6aad7" providerId="LiveId" clId="{D65CEC1B-E072-42DB-A9BC-14411E7CF394}"/>
    <pc:docChg chg="custSel modSld">
      <pc:chgData name="Juan Carlos E. Romaina Acevedo" userId="634bb9585bf6aad7" providerId="LiveId" clId="{D65CEC1B-E072-42DB-A9BC-14411E7CF394}" dt="2023-04-03T20:38:31.415" v="894" actId="255"/>
      <pc:docMkLst>
        <pc:docMk/>
      </pc:docMkLst>
      <pc:sldChg chg="modSp mod">
        <pc:chgData name="Juan Carlos E. Romaina Acevedo" userId="634bb9585bf6aad7" providerId="LiveId" clId="{D65CEC1B-E072-42DB-A9BC-14411E7CF394}" dt="2023-04-02T23:03:35.524" v="3" actId="20577"/>
        <pc:sldMkLst>
          <pc:docMk/>
          <pc:sldMk cId="3718090652" sldId="334"/>
        </pc:sldMkLst>
        <pc:spChg chg="mod">
          <ac:chgData name="Juan Carlos E. Romaina Acevedo" userId="634bb9585bf6aad7" providerId="LiveId" clId="{D65CEC1B-E072-42DB-A9BC-14411E7CF394}" dt="2023-04-02T23:03:35.524" v="3" actId="20577"/>
          <ac:spMkLst>
            <pc:docMk/>
            <pc:sldMk cId="3718090652" sldId="334"/>
            <ac:spMk id="3" creationId="{360DB69D-63A4-4B99-ACB0-5FDF11E9D6A1}"/>
          </ac:spMkLst>
        </pc:spChg>
      </pc:sldChg>
      <pc:sldChg chg="modSp mod">
        <pc:chgData name="Juan Carlos E. Romaina Acevedo" userId="634bb9585bf6aad7" providerId="LiveId" clId="{D65CEC1B-E072-42DB-A9BC-14411E7CF394}" dt="2023-04-03T20:38:31.415" v="894" actId="255"/>
        <pc:sldMkLst>
          <pc:docMk/>
          <pc:sldMk cId="552796071" sldId="336"/>
        </pc:sldMkLst>
        <pc:spChg chg="mod">
          <ac:chgData name="Juan Carlos E. Romaina Acevedo" userId="634bb9585bf6aad7" providerId="LiveId" clId="{D65CEC1B-E072-42DB-A9BC-14411E7CF394}" dt="2023-04-03T20:38:31.415" v="894" actId="255"/>
          <ac:spMkLst>
            <pc:docMk/>
            <pc:sldMk cId="552796071" sldId="336"/>
            <ac:spMk id="230" creationId="{00000000-0000-0000-0000-000000000000}"/>
          </ac:spMkLst>
        </pc:spChg>
      </pc:sldChg>
      <pc:sldChg chg="modSp mod">
        <pc:chgData name="Juan Carlos E. Romaina Acevedo" userId="634bb9585bf6aad7" providerId="LiveId" clId="{D65CEC1B-E072-42DB-A9BC-14411E7CF394}" dt="2023-04-02T23:15:44.500" v="25" actId="20577"/>
        <pc:sldMkLst>
          <pc:docMk/>
          <pc:sldMk cId="1840151924" sldId="337"/>
        </pc:sldMkLst>
        <pc:spChg chg="mod">
          <ac:chgData name="Juan Carlos E. Romaina Acevedo" userId="634bb9585bf6aad7" providerId="LiveId" clId="{D65CEC1B-E072-42DB-A9BC-14411E7CF394}" dt="2023-04-02T23:15:44.500" v="25" actId="20577"/>
          <ac:spMkLst>
            <pc:docMk/>
            <pc:sldMk cId="1840151924" sldId="337"/>
            <ac:spMk id="230" creationId="{00000000-0000-0000-0000-000000000000}"/>
          </ac:spMkLst>
        </pc:spChg>
      </pc:sldChg>
      <pc:sldChg chg="modSp mod">
        <pc:chgData name="Juan Carlos E. Romaina Acevedo" userId="634bb9585bf6aad7" providerId="LiveId" clId="{D65CEC1B-E072-42DB-A9BC-14411E7CF394}" dt="2023-04-03T20:28:42.157" v="271" actId="20577"/>
        <pc:sldMkLst>
          <pc:docMk/>
          <pc:sldMk cId="3852517187" sldId="341"/>
        </pc:sldMkLst>
        <pc:spChg chg="mod">
          <ac:chgData name="Juan Carlos E. Romaina Acevedo" userId="634bb9585bf6aad7" providerId="LiveId" clId="{D65CEC1B-E072-42DB-A9BC-14411E7CF394}" dt="2023-04-03T20:28:42.157" v="271" actId="20577"/>
          <ac:spMkLst>
            <pc:docMk/>
            <pc:sldMk cId="3852517187" sldId="341"/>
            <ac:spMk id="230" creationId="{00000000-0000-0000-0000-000000000000}"/>
          </ac:spMkLst>
        </pc:spChg>
      </pc:sldChg>
      <pc:sldChg chg="modSp mod">
        <pc:chgData name="Juan Carlos E. Romaina Acevedo" userId="634bb9585bf6aad7" providerId="LiveId" clId="{D65CEC1B-E072-42DB-A9BC-14411E7CF394}" dt="2023-04-03T20:32:37.554" v="580" actId="20577"/>
        <pc:sldMkLst>
          <pc:docMk/>
          <pc:sldMk cId="3517866159" sldId="342"/>
        </pc:sldMkLst>
        <pc:spChg chg="mod">
          <ac:chgData name="Juan Carlos E. Romaina Acevedo" userId="634bb9585bf6aad7" providerId="LiveId" clId="{D65CEC1B-E072-42DB-A9BC-14411E7CF394}" dt="2023-04-03T20:32:37.554" v="580" actId="20577"/>
          <ac:spMkLst>
            <pc:docMk/>
            <pc:sldMk cId="3517866159" sldId="342"/>
            <ac:spMk id="230" creationId="{00000000-0000-0000-0000-000000000000}"/>
          </ac:spMkLst>
        </pc:spChg>
      </pc:sldChg>
      <pc:sldChg chg="modSp mod">
        <pc:chgData name="Juan Carlos E. Romaina Acevedo" userId="634bb9585bf6aad7" providerId="LiveId" clId="{D65CEC1B-E072-42DB-A9BC-14411E7CF394}" dt="2023-04-03T20:35:55.870" v="840" actId="20577"/>
        <pc:sldMkLst>
          <pc:docMk/>
          <pc:sldMk cId="1333720155" sldId="343"/>
        </pc:sldMkLst>
        <pc:spChg chg="mod">
          <ac:chgData name="Juan Carlos E. Romaina Acevedo" userId="634bb9585bf6aad7" providerId="LiveId" clId="{D65CEC1B-E072-42DB-A9BC-14411E7CF394}" dt="2023-04-03T20:35:55.870" v="840" actId="20577"/>
          <ac:spMkLst>
            <pc:docMk/>
            <pc:sldMk cId="1333720155" sldId="343"/>
            <ac:spMk id="230" creationId="{00000000-0000-0000-0000-000000000000}"/>
          </ac:spMkLst>
        </pc:spChg>
      </pc:sldChg>
      <pc:sldChg chg="delSp modSp mod">
        <pc:chgData name="Juan Carlos E. Romaina Acevedo" userId="634bb9585bf6aad7" providerId="LiveId" clId="{D65CEC1B-E072-42DB-A9BC-14411E7CF394}" dt="2023-04-02T23:18:00.987" v="69" actId="20577"/>
        <pc:sldMkLst>
          <pc:docMk/>
          <pc:sldMk cId="2128115173" sldId="345"/>
        </pc:sldMkLst>
        <pc:spChg chg="mod">
          <ac:chgData name="Juan Carlos E. Romaina Acevedo" userId="634bb9585bf6aad7" providerId="LiveId" clId="{D65CEC1B-E072-42DB-A9BC-14411E7CF394}" dt="2023-04-02T23:17:58.556" v="67" actId="20577"/>
          <ac:spMkLst>
            <pc:docMk/>
            <pc:sldMk cId="2128115173" sldId="345"/>
            <ac:spMk id="10" creationId="{37E5D19A-6712-4998-BFB4-D5BCD1EEBB7F}"/>
          </ac:spMkLst>
        </pc:spChg>
        <pc:spChg chg="mod">
          <ac:chgData name="Juan Carlos E. Romaina Acevedo" userId="634bb9585bf6aad7" providerId="LiveId" clId="{D65CEC1B-E072-42DB-A9BC-14411E7CF394}" dt="2023-04-02T23:18:00.987" v="69" actId="20577"/>
          <ac:spMkLst>
            <pc:docMk/>
            <pc:sldMk cId="2128115173" sldId="345"/>
            <ac:spMk id="11" creationId="{F3378CA0-B3C4-4189-8E85-ED0E5F3F12E7}"/>
          </ac:spMkLst>
        </pc:spChg>
        <pc:spChg chg="mod">
          <ac:chgData name="Juan Carlos E. Romaina Acevedo" userId="634bb9585bf6aad7" providerId="LiveId" clId="{D65CEC1B-E072-42DB-A9BC-14411E7CF394}" dt="2023-04-02T23:17:11.441" v="59" actId="20577"/>
          <ac:spMkLst>
            <pc:docMk/>
            <pc:sldMk cId="2128115173" sldId="345"/>
            <ac:spMk id="12" creationId="{EC524643-4B7F-4943-9AC3-8D51651ABB29}"/>
          </ac:spMkLst>
        </pc:spChg>
        <pc:spChg chg="mod">
          <ac:chgData name="Juan Carlos E. Romaina Acevedo" userId="634bb9585bf6aad7" providerId="LiveId" clId="{D65CEC1B-E072-42DB-A9BC-14411E7CF394}" dt="2023-04-02T23:17:24.659" v="61" actId="20577"/>
          <ac:spMkLst>
            <pc:docMk/>
            <pc:sldMk cId="2128115173" sldId="345"/>
            <ac:spMk id="13" creationId="{092ECC38-1A1A-4492-B2D5-35AB37B99459}"/>
          </ac:spMkLst>
        </pc:spChg>
        <pc:spChg chg="del">
          <ac:chgData name="Juan Carlos E. Romaina Acevedo" userId="634bb9585bf6aad7" providerId="LiveId" clId="{D65CEC1B-E072-42DB-A9BC-14411E7CF394}" dt="2023-04-02T23:16:28.580" v="29" actId="478"/>
          <ac:spMkLst>
            <pc:docMk/>
            <pc:sldMk cId="2128115173" sldId="345"/>
            <ac:spMk id="14" creationId="{B6DB3B1F-8B8F-45BD-8BA7-1EADD2E942AE}"/>
          </ac:spMkLst>
        </pc:spChg>
      </pc:sldChg>
      <pc:sldChg chg="modSp mod">
        <pc:chgData name="Juan Carlos E. Romaina Acevedo" userId="634bb9585bf6aad7" providerId="LiveId" clId="{D65CEC1B-E072-42DB-A9BC-14411E7CF394}" dt="2023-04-03T20:37:21.325" v="893" actId="20577"/>
        <pc:sldMkLst>
          <pc:docMk/>
          <pc:sldMk cId="3475052537" sldId="347"/>
        </pc:sldMkLst>
        <pc:spChg chg="mod">
          <ac:chgData name="Juan Carlos E. Romaina Acevedo" userId="634bb9585bf6aad7" providerId="LiveId" clId="{D65CEC1B-E072-42DB-A9BC-14411E7CF394}" dt="2023-04-03T20:37:21.325" v="893" actId="20577"/>
          <ac:spMkLst>
            <pc:docMk/>
            <pc:sldMk cId="3475052537" sldId="347"/>
            <ac:spMk id="230" creationId="{00000000-0000-0000-0000-000000000000}"/>
          </ac:spMkLst>
        </pc:spChg>
      </pc:sldChg>
    </pc:docChg>
  </pc:docChgLst>
  <pc:docChgLst>
    <pc:chgData name="Juan Carlos E. Romaina Acevedo" userId="634bb9585bf6aad7" providerId="Windows Live" clId="Web-{CE221129-C733-4BCF-AC0C-24F4E4296804}"/>
    <pc:docChg chg="addSld delSld modSld sldOrd">
      <pc:chgData name="Juan Carlos E. Romaina Acevedo" userId="634bb9585bf6aad7" providerId="Windows Live" clId="Web-{CE221129-C733-4BCF-AC0C-24F4E4296804}" dt="2022-04-03T21:15:13.996" v="902"/>
      <pc:docMkLst>
        <pc:docMk/>
      </pc:docMkLst>
      <pc:sldChg chg="addSp delSp modSp">
        <pc:chgData name="Juan Carlos E. Romaina Acevedo" userId="634bb9585bf6aad7" providerId="Windows Live" clId="Web-{CE221129-C733-4BCF-AC0C-24F4E4296804}" dt="2022-04-03T21:15:13.996" v="902"/>
        <pc:sldMkLst>
          <pc:docMk/>
          <pc:sldMk cId="0" sldId="271"/>
        </pc:sldMkLst>
        <pc:spChg chg="add del">
          <ac:chgData name="Juan Carlos E. Romaina Acevedo" userId="634bb9585bf6aad7" providerId="Windows Live" clId="Web-{CE221129-C733-4BCF-AC0C-24F4E4296804}" dt="2022-04-03T21:14:31.777" v="894"/>
          <ac:spMkLst>
            <pc:docMk/>
            <pc:sldMk cId="0" sldId="271"/>
            <ac:spMk id="2" creationId="{DD4C078D-E565-9D68-438F-644A71B17394}"/>
          </ac:spMkLst>
        </pc:spChg>
        <pc:spChg chg="add del mod">
          <ac:chgData name="Juan Carlos E. Romaina Acevedo" userId="634bb9585bf6aad7" providerId="Windows Live" clId="Web-{CE221129-C733-4BCF-AC0C-24F4E4296804}" dt="2022-04-03T21:15:13.996" v="902"/>
          <ac:spMkLst>
            <pc:docMk/>
            <pc:sldMk cId="0" sldId="271"/>
            <ac:spMk id="3" creationId="{B7D0A4F8-CAEA-44F7-A65F-B15460AC2F88}"/>
          </ac:spMkLst>
        </pc:spChg>
        <pc:spChg chg="mod">
          <ac:chgData name="Juan Carlos E. Romaina Acevedo" userId="634bb9585bf6aad7" providerId="Windows Live" clId="Web-{CE221129-C733-4BCF-AC0C-24F4E4296804}" dt="2022-04-03T21:15:09.809" v="900" actId="1076"/>
          <ac:spMkLst>
            <pc:docMk/>
            <pc:sldMk cId="0" sldId="271"/>
            <ac:spMk id="593" creationId="{00000000-0000-0000-0000-000000000000}"/>
          </ac:spMkLst>
        </pc:spChg>
        <pc:spChg chg="mod">
          <ac:chgData name="Juan Carlos E. Romaina Acevedo" userId="634bb9585bf6aad7" providerId="Windows Live" clId="Web-{CE221129-C733-4BCF-AC0C-24F4E4296804}" dt="2022-04-03T21:15:12.324" v="901" actId="1076"/>
          <ac:spMkLst>
            <pc:docMk/>
            <pc:sldMk cId="0" sldId="271"/>
            <ac:spMk id="674" creationId="{00000000-0000-0000-0000-000000000000}"/>
          </ac:spMkLst>
        </pc:spChg>
      </pc:sldChg>
      <pc:sldChg chg="modSp ord">
        <pc:chgData name="Juan Carlos E. Romaina Acevedo" userId="634bb9585bf6aad7" providerId="Windows Live" clId="Web-{CE221129-C733-4BCF-AC0C-24F4E4296804}" dt="2022-04-03T21:07:25.002" v="609"/>
        <pc:sldMkLst>
          <pc:docMk/>
          <pc:sldMk cId="1671002039" sldId="333"/>
        </pc:sldMkLst>
        <pc:spChg chg="mod">
          <ac:chgData name="Juan Carlos E. Romaina Acevedo" userId="634bb9585bf6aad7" providerId="Windows Live" clId="Web-{CE221129-C733-4BCF-AC0C-24F4E4296804}" dt="2022-04-03T20:33:27.303" v="15" actId="20577"/>
          <ac:spMkLst>
            <pc:docMk/>
            <pc:sldMk cId="1671002039" sldId="333"/>
            <ac:spMk id="2" creationId="{ADC0CBF6-2642-4FFC-B023-2ECFB16D4475}"/>
          </ac:spMkLst>
        </pc:spChg>
        <pc:spChg chg="mod">
          <ac:chgData name="Juan Carlos E. Romaina Acevedo" userId="634bb9585bf6aad7" providerId="Windows Live" clId="Web-{CE221129-C733-4BCF-AC0C-24F4E4296804}" dt="2022-04-03T20:33:45.710" v="37" actId="20577"/>
          <ac:spMkLst>
            <pc:docMk/>
            <pc:sldMk cId="1671002039" sldId="333"/>
            <ac:spMk id="3" creationId="{360DB69D-63A4-4B99-ACB0-5FDF11E9D6A1}"/>
          </ac:spMkLst>
        </pc:spChg>
      </pc:sldChg>
      <pc:sldChg chg="addSp delSp modSp add ord replId">
        <pc:chgData name="Juan Carlos E. Romaina Acevedo" userId="634bb9585bf6aad7" providerId="Windows Live" clId="Web-{CE221129-C733-4BCF-AC0C-24F4E4296804}" dt="2022-04-03T21:07:21.674" v="608"/>
        <pc:sldMkLst>
          <pc:docMk/>
          <pc:sldMk cId="3718090652" sldId="334"/>
        </pc:sldMkLst>
        <pc:spChg chg="add del mod">
          <ac:chgData name="Juan Carlos E. Romaina Acevedo" userId="634bb9585bf6aad7" providerId="Windows Live" clId="Web-{CE221129-C733-4BCF-AC0C-24F4E4296804}" dt="2022-04-03T20:36:55.745" v="43"/>
          <ac:spMkLst>
            <pc:docMk/>
            <pc:sldMk cId="3718090652" sldId="334"/>
            <ac:spMk id="5" creationId="{5DB9FDF9-D673-5F18-C35A-E33592DCA3B9}"/>
          </ac:spMkLst>
        </pc:spChg>
        <pc:spChg chg="add mod">
          <ac:chgData name="Juan Carlos E. Romaina Acevedo" userId="634bb9585bf6aad7" providerId="Windows Live" clId="Web-{CE221129-C733-4BCF-AC0C-24F4E4296804}" dt="2022-04-03T20:37:47.715" v="75" actId="1076"/>
          <ac:spMkLst>
            <pc:docMk/>
            <pc:sldMk cId="3718090652" sldId="334"/>
            <ac:spMk id="6" creationId="{0BBEFCE6-FA95-9BAD-BC85-2ABC7DA8D101}"/>
          </ac:spMkLst>
        </pc:spChg>
        <pc:spChg chg="add del">
          <ac:chgData name="Juan Carlos E. Romaina Acevedo" userId="634bb9585bf6aad7" providerId="Windows Live" clId="Web-{CE221129-C733-4BCF-AC0C-24F4E4296804}" dt="2022-04-03T20:37:54.652" v="76"/>
          <ac:spMkLst>
            <pc:docMk/>
            <pc:sldMk cId="3718090652" sldId="334"/>
            <ac:spMk id="8" creationId="{29BB122D-903F-FBE4-E6B9-FFFE099845E8}"/>
          </ac:spMkLst>
        </pc:spChg>
        <pc:spChg chg="add mod">
          <ac:chgData name="Juan Carlos E. Romaina Acevedo" userId="634bb9585bf6aad7" providerId="Windows Live" clId="Web-{CE221129-C733-4BCF-AC0C-24F4E4296804}" dt="2022-04-03T20:38:16.325" v="99" actId="20577"/>
          <ac:spMkLst>
            <pc:docMk/>
            <pc:sldMk cId="3718090652" sldId="334"/>
            <ac:spMk id="9" creationId="{AB56DEA2-5E86-3B8A-2FFF-FCDD06516061}"/>
          </ac:spMkLst>
        </pc:spChg>
      </pc:sldChg>
      <pc:sldChg chg="modSp add replId">
        <pc:chgData name="Juan Carlos E. Romaina Acevedo" userId="634bb9585bf6aad7" providerId="Windows Live" clId="Web-{CE221129-C733-4BCF-AC0C-24F4E4296804}" dt="2022-04-03T21:05:53.984" v="582" actId="1076"/>
        <pc:sldMkLst>
          <pc:docMk/>
          <pc:sldMk cId="1318565641" sldId="335"/>
        </pc:sldMkLst>
        <pc:spChg chg="mod">
          <ac:chgData name="Juan Carlos E. Romaina Acevedo" userId="634bb9585bf6aad7" providerId="Windows Live" clId="Web-{CE221129-C733-4BCF-AC0C-24F4E4296804}" dt="2022-04-03T21:05:50.406" v="581" actId="1076"/>
          <ac:spMkLst>
            <pc:docMk/>
            <pc:sldMk cId="1318565641" sldId="335"/>
            <ac:spMk id="229" creationId="{00000000-0000-0000-0000-000000000000}"/>
          </ac:spMkLst>
        </pc:spChg>
        <pc:spChg chg="mod">
          <ac:chgData name="Juan Carlos E. Romaina Acevedo" userId="634bb9585bf6aad7" providerId="Windows Live" clId="Web-{CE221129-C733-4BCF-AC0C-24F4E4296804}" dt="2022-04-03T21:05:53.984" v="582" actId="1076"/>
          <ac:spMkLst>
            <pc:docMk/>
            <pc:sldMk cId="1318565641" sldId="335"/>
            <ac:spMk id="230" creationId="{00000000-0000-0000-0000-000000000000}"/>
          </ac:spMkLst>
        </pc:spChg>
      </pc:sldChg>
      <pc:sldChg chg="addSp modSp add replId">
        <pc:chgData name="Juan Carlos E. Romaina Acevedo" userId="634bb9585bf6aad7" providerId="Windows Live" clId="Web-{CE221129-C733-4BCF-AC0C-24F4E4296804}" dt="2022-04-03T20:44:16.926" v="406" actId="20577"/>
        <pc:sldMkLst>
          <pc:docMk/>
          <pc:sldMk cId="552796071" sldId="336"/>
        </pc:sldMkLst>
        <pc:spChg chg="mod">
          <ac:chgData name="Juan Carlos E. Romaina Acevedo" userId="634bb9585bf6aad7" providerId="Windows Live" clId="Web-{CE221129-C733-4BCF-AC0C-24F4E4296804}" dt="2022-04-03T20:40:49.687" v="193" actId="1076"/>
          <ac:spMkLst>
            <pc:docMk/>
            <pc:sldMk cId="552796071" sldId="336"/>
            <ac:spMk id="229" creationId="{00000000-0000-0000-0000-000000000000}"/>
          </ac:spMkLst>
        </pc:spChg>
        <pc:spChg chg="mod">
          <ac:chgData name="Juan Carlos E. Romaina Acevedo" userId="634bb9585bf6aad7" providerId="Windows Live" clId="Web-{CE221129-C733-4BCF-AC0C-24F4E4296804}" dt="2022-04-03T20:44:16.926" v="406" actId="20577"/>
          <ac:spMkLst>
            <pc:docMk/>
            <pc:sldMk cId="552796071" sldId="336"/>
            <ac:spMk id="230" creationId="{00000000-0000-0000-0000-000000000000}"/>
          </ac:spMkLst>
        </pc:spChg>
        <pc:picChg chg="add mod">
          <ac:chgData name="Juan Carlos E. Romaina Acevedo" userId="634bb9585bf6aad7" providerId="Windows Live" clId="Web-{CE221129-C733-4BCF-AC0C-24F4E4296804}" dt="2022-04-03T20:41:05.094" v="199" actId="1076"/>
          <ac:picMkLst>
            <pc:docMk/>
            <pc:sldMk cId="552796071" sldId="336"/>
            <ac:picMk id="2" creationId="{11EEE5B5-7C02-2391-8893-56751E7F96B3}"/>
          </ac:picMkLst>
        </pc:picChg>
      </pc:sldChg>
      <pc:sldChg chg="modSp add replId">
        <pc:chgData name="Juan Carlos E. Romaina Acevedo" userId="634bb9585bf6aad7" providerId="Windows Live" clId="Web-{CE221129-C733-4BCF-AC0C-24F4E4296804}" dt="2022-04-03T21:06:35.626" v="588" actId="20577"/>
        <pc:sldMkLst>
          <pc:docMk/>
          <pc:sldMk cId="1840151924" sldId="337"/>
        </pc:sldMkLst>
        <pc:spChg chg="mod">
          <ac:chgData name="Juan Carlos E. Romaina Acevedo" userId="634bb9585bf6aad7" providerId="Windows Live" clId="Web-{CE221129-C733-4BCF-AC0C-24F4E4296804}" dt="2022-04-03T21:05:59.750" v="583" actId="1076"/>
          <ac:spMkLst>
            <pc:docMk/>
            <pc:sldMk cId="1840151924" sldId="337"/>
            <ac:spMk id="229" creationId="{00000000-0000-0000-0000-000000000000}"/>
          </ac:spMkLst>
        </pc:spChg>
        <pc:spChg chg="mod">
          <ac:chgData name="Juan Carlos E. Romaina Acevedo" userId="634bb9585bf6aad7" providerId="Windows Live" clId="Web-{CE221129-C733-4BCF-AC0C-24F4E4296804}" dt="2022-04-03T21:06:35.626" v="588" actId="20577"/>
          <ac:spMkLst>
            <pc:docMk/>
            <pc:sldMk cId="1840151924" sldId="337"/>
            <ac:spMk id="230" creationId="{00000000-0000-0000-0000-000000000000}"/>
          </ac:spMkLst>
        </pc:spChg>
      </pc:sldChg>
      <pc:sldChg chg="modSp add del ord replId">
        <pc:chgData name="Juan Carlos E. Romaina Acevedo" userId="634bb9585bf6aad7" providerId="Windows Live" clId="Web-{CE221129-C733-4BCF-AC0C-24F4E4296804}" dt="2022-04-03T21:11:42.507" v="734"/>
        <pc:sldMkLst>
          <pc:docMk/>
          <pc:sldMk cId="3660632190" sldId="338"/>
        </pc:sldMkLst>
        <pc:spChg chg="mod">
          <ac:chgData name="Juan Carlos E. Romaina Acevedo" userId="634bb9585bf6aad7" providerId="Windows Live" clId="Web-{CE221129-C733-4BCF-AC0C-24F4E4296804}" dt="2022-04-03T21:06:48.407" v="607" actId="20577"/>
          <ac:spMkLst>
            <pc:docMk/>
            <pc:sldMk cId="3660632190" sldId="338"/>
            <ac:spMk id="229" creationId="{00000000-0000-0000-0000-000000000000}"/>
          </ac:spMkLst>
        </pc:spChg>
        <pc:spChg chg="mod">
          <ac:chgData name="Juan Carlos E. Romaina Acevedo" userId="634bb9585bf6aad7" providerId="Windows Live" clId="Web-{CE221129-C733-4BCF-AC0C-24F4E4296804}" dt="2022-04-03T21:09:30.583" v="693" actId="20577"/>
          <ac:spMkLst>
            <pc:docMk/>
            <pc:sldMk cId="3660632190" sldId="338"/>
            <ac:spMk id="230" creationId="{00000000-0000-0000-0000-000000000000}"/>
          </ac:spMkLst>
        </pc:spChg>
      </pc:sldChg>
      <pc:sldChg chg="modSp add ord replId">
        <pc:chgData name="Juan Carlos E. Romaina Acevedo" userId="634bb9585bf6aad7" providerId="Windows Live" clId="Web-{CE221129-C733-4BCF-AC0C-24F4E4296804}" dt="2022-04-03T21:13:38.791" v="890" actId="1076"/>
        <pc:sldMkLst>
          <pc:docMk/>
          <pc:sldMk cId="3908770193" sldId="339"/>
        </pc:sldMkLst>
        <pc:spChg chg="mod">
          <ac:chgData name="Juan Carlos E. Romaina Acevedo" userId="634bb9585bf6aad7" providerId="Windows Live" clId="Web-{CE221129-C733-4BCF-AC0C-24F4E4296804}" dt="2022-04-03T21:10:40.584" v="725" actId="1076"/>
          <ac:spMkLst>
            <pc:docMk/>
            <pc:sldMk cId="3908770193" sldId="339"/>
            <ac:spMk id="7" creationId="{BA82819F-3CAF-8146-BE34-59576FF57141}"/>
          </ac:spMkLst>
        </pc:spChg>
        <pc:spChg chg="mod">
          <ac:chgData name="Juan Carlos E. Romaina Acevedo" userId="634bb9585bf6aad7" providerId="Windows Live" clId="Web-{CE221129-C733-4BCF-AC0C-24F4E4296804}" dt="2022-04-03T21:11:12.054" v="730" actId="1076"/>
          <ac:spMkLst>
            <pc:docMk/>
            <pc:sldMk cId="3908770193" sldId="339"/>
            <ac:spMk id="8" creationId="{714949EA-10F6-B843-8DF3-B7428A4C1211}"/>
          </ac:spMkLst>
        </pc:spChg>
        <pc:spChg chg="mod">
          <ac:chgData name="Juan Carlos E. Romaina Acevedo" userId="634bb9585bf6aad7" providerId="Windows Live" clId="Web-{CE221129-C733-4BCF-AC0C-24F4E4296804}" dt="2022-04-03T21:13:38.791" v="890" actId="1076"/>
          <ac:spMkLst>
            <pc:docMk/>
            <pc:sldMk cId="3908770193" sldId="339"/>
            <ac:spMk id="265" creationId="{00000000-0000-0000-0000-000000000000}"/>
          </ac:spMkLst>
        </pc:spChg>
        <pc:spChg chg="mod">
          <ac:chgData name="Juan Carlos E. Romaina Acevedo" userId="634bb9585bf6aad7" providerId="Windows Live" clId="Web-{CE221129-C733-4BCF-AC0C-24F4E4296804}" dt="2022-04-03T21:10:32.584" v="723" actId="1076"/>
          <ac:spMkLst>
            <pc:docMk/>
            <pc:sldMk cId="3908770193" sldId="339"/>
            <ac:spMk id="266" creationId="{00000000-0000-0000-0000-000000000000}"/>
          </ac:spMkLst>
        </pc:spChg>
        <pc:spChg chg="mod">
          <ac:chgData name="Juan Carlos E. Romaina Acevedo" userId="634bb9585bf6aad7" providerId="Windows Live" clId="Web-{CE221129-C733-4BCF-AC0C-24F4E4296804}" dt="2022-04-03T21:10:34.975" v="724" actId="1076"/>
          <ac:spMkLst>
            <pc:docMk/>
            <pc:sldMk cId="3908770193" sldId="339"/>
            <ac:spMk id="267" creationId="{00000000-0000-0000-0000-000000000000}"/>
          </ac:spMkLst>
        </pc:spChg>
        <pc:spChg chg="mod">
          <ac:chgData name="Juan Carlos E. Romaina Acevedo" userId="634bb9585bf6aad7" providerId="Windows Live" clId="Web-{CE221129-C733-4BCF-AC0C-24F4E4296804}" dt="2022-04-03T21:10:52.100" v="726" actId="1076"/>
          <ac:spMkLst>
            <pc:docMk/>
            <pc:sldMk cId="3908770193" sldId="339"/>
            <ac:spMk id="268" creationId="{00000000-0000-0000-0000-000000000000}"/>
          </ac:spMkLst>
        </pc:spChg>
        <pc:spChg chg="mod">
          <ac:chgData name="Juan Carlos E. Romaina Acevedo" userId="634bb9585bf6aad7" providerId="Windows Live" clId="Web-{CE221129-C733-4BCF-AC0C-24F4E4296804}" dt="2022-04-03T21:11:25.835" v="733" actId="1076"/>
          <ac:spMkLst>
            <pc:docMk/>
            <pc:sldMk cId="3908770193" sldId="339"/>
            <ac:spMk id="269" creationId="{00000000-0000-0000-0000-000000000000}"/>
          </ac:spMkLst>
        </pc:spChg>
      </pc:sldChg>
      <pc:sldChg chg="modSp add replId">
        <pc:chgData name="Juan Carlos E. Romaina Acevedo" userId="634bb9585bf6aad7" providerId="Windows Live" clId="Web-{CE221129-C733-4BCF-AC0C-24F4E4296804}" dt="2022-04-03T21:13:19.275" v="888" actId="20577"/>
        <pc:sldMkLst>
          <pc:docMk/>
          <pc:sldMk cId="3126718775" sldId="340"/>
        </pc:sldMkLst>
        <pc:spChg chg="mod">
          <ac:chgData name="Juan Carlos E. Romaina Acevedo" userId="634bb9585bf6aad7" providerId="Windows Live" clId="Web-{CE221129-C733-4BCF-AC0C-24F4E4296804}" dt="2022-04-03T21:11:55.289" v="747" actId="20577"/>
          <ac:spMkLst>
            <pc:docMk/>
            <pc:sldMk cId="3126718775" sldId="340"/>
            <ac:spMk id="229" creationId="{00000000-0000-0000-0000-000000000000}"/>
          </ac:spMkLst>
        </pc:spChg>
        <pc:spChg chg="mod">
          <ac:chgData name="Juan Carlos E. Romaina Acevedo" userId="634bb9585bf6aad7" providerId="Windows Live" clId="Web-{CE221129-C733-4BCF-AC0C-24F4E4296804}" dt="2022-04-03T21:13:19.275" v="888" actId="20577"/>
          <ac:spMkLst>
            <pc:docMk/>
            <pc:sldMk cId="3126718775" sldId="340"/>
            <ac:spMk id="230" creationId="{00000000-0000-0000-0000-000000000000}"/>
          </ac:spMkLst>
        </pc:spChg>
      </pc:sldChg>
      <pc:sldChg chg="add del replId">
        <pc:chgData name="Juan Carlos E. Romaina Acevedo" userId="634bb9585bf6aad7" providerId="Windows Live" clId="Web-{CE221129-C733-4BCF-AC0C-24F4E4296804}" dt="2022-04-03T21:14:16.823" v="892"/>
        <pc:sldMkLst>
          <pc:docMk/>
          <pc:sldMk cId="82879160" sldId="3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0CD27-47B9-AD48-B4DE-60162A2E0B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7DC2C9-B156-534D-8E40-C848812DC3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A6578-EAD0-834C-83D1-171C36565C98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717857-0327-0545-90E1-44BADE5F32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4223F-7976-5A49-9384-0FBC9D712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0BD6E-73C6-5E4E-8AA3-AA46CA8370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540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5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920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62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92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87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16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82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719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002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742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8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04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45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CUSTOM_9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2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1224900" y="2951082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138074-521A-4CB7-9614-B1E551B05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57" y="-1877"/>
            <a:ext cx="2561321" cy="884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wo columns" type="twoColTx" preserve="1">
  <p:cSld name="1_Slide with two columns">
    <p:bg>
      <p:bgPr>
        <a:solidFill>
          <a:srgbClr val="FF3A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/>
          <p:nvPr/>
        </p:nvSpPr>
        <p:spPr>
          <a:xfrm>
            <a:off x="791700" y="4187374"/>
            <a:ext cx="2907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673179" y="2226950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2"/>
          </p:nvPr>
        </p:nvSpPr>
        <p:spPr>
          <a:xfrm>
            <a:off x="673179" y="2661975"/>
            <a:ext cx="32520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3"/>
          </p:nvPr>
        </p:nvSpPr>
        <p:spPr>
          <a:xfrm>
            <a:off x="4785325" y="2226950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4"/>
          </p:nvPr>
        </p:nvSpPr>
        <p:spPr>
          <a:xfrm>
            <a:off x="4785325" y="2661975"/>
            <a:ext cx="32520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64;p10">
            <a:extLst>
              <a:ext uri="{FF2B5EF4-FFF2-40B4-BE49-F238E27FC236}">
                <a16:creationId xmlns:a16="http://schemas.microsoft.com/office/drawing/2014/main" id="{9B11CE8D-9E3F-B545-90A8-091FBDD976F7}"/>
              </a:ext>
            </a:extLst>
          </p:cNvPr>
          <p:cNvSpPr/>
          <p:nvPr userDrawn="1"/>
        </p:nvSpPr>
        <p:spPr>
          <a:xfrm>
            <a:off x="5040971" y="4187374"/>
            <a:ext cx="2907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6140CDB-8B02-8F47-85E2-53F35BB870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04DC8E-1314-C149-B3EA-968530BBD8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05447" y="111858"/>
            <a:ext cx="225909" cy="2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3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hree columns" type="titleOnly" preserve="1">
  <p:cSld name="1_Slide with three columns">
    <p:bg>
      <p:bgPr>
        <a:solidFill>
          <a:srgbClr val="FF3A0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575640" y="2167675"/>
            <a:ext cx="24486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9pPr>
          </a:lstStyle>
          <a:p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2"/>
          </p:nvPr>
        </p:nvSpPr>
        <p:spPr>
          <a:xfrm>
            <a:off x="575640" y="2503926"/>
            <a:ext cx="24486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3"/>
          </p:nvPr>
        </p:nvSpPr>
        <p:spPr>
          <a:xfrm>
            <a:off x="3355575" y="2167675"/>
            <a:ext cx="24486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4"/>
          </p:nvPr>
        </p:nvSpPr>
        <p:spPr>
          <a:xfrm>
            <a:off x="3355575" y="2503926"/>
            <a:ext cx="24486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5"/>
          </p:nvPr>
        </p:nvSpPr>
        <p:spPr>
          <a:xfrm>
            <a:off x="6119761" y="2167675"/>
            <a:ext cx="24486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6"/>
          </p:nvPr>
        </p:nvSpPr>
        <p:spPr>
          <a:xfrm>
            <a:off x="6119761" y="2503926"/>
            <a:ext cx="24486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290CFE3-0E74-E845-9472-E7EDB30853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05447" y="111858"/>
            <a:ext cx="225909" cy="2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01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slide with big number" preserve="1">
  <p:cSld name="1_Red slide with big number">
    <p:bg>
      <p:bgPr>
        <a:solidFill>
          <a:schemeClr val="tx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2585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8000" b="1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881147" y="3077100"/>
            <a:ext cx="53817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BEA12D-5876-F84C-924F-80A98BCBAC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55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 preserve="1">
  <p:cSld name="1_Slide with titl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99700" y="911325"/>
            <a:ext cx="854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1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93BCDC-2364-5342-8B64-B47CD4C286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 preserve="1">
  <p:cSld name="1_Main slide">
    <p:bg>
      <p:bgPr>
        <a:solidFill>
          <a:schemeClr val="tx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1224900" y="2957137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 b="0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E60842-F737-4612-A947-C9FA3BDF1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57" y="-1877"/>
            <a:ext cx="2561321" cy="8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9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 preserve="1">
  <p:cSld name="1_Main slide">
    <p:bg>
      <p:bgPr>
        <a:solidFill>
          <a:srgbClr val="FF3A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1224900" y="2945026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8B4027-63BE-4471-9EC2-401A137E8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57" y="-1877"/>
            <a:ext cx="2561321" cy="8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1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 preserve="1">
  <p:cSld name="1_Main slide">
    <p:bg>
      <p:bgPr>
        <a:solidFill>
          <a:schemeClr val="tx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653979" y="1607530"/>
            <a:ext cx="2840117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5653978" y="2932221"/>
            <a:ext cx="2840117" cy="1231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 b="0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6740B2-2B52-498B-B379-B910B6524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6348" y="4321238"/>
            <a:ext cx="2561321" cy="8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6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 preserve="1">
  <p:cSld name="1_Main slide">
    <p:bg>
      <p:bgPr>
        <a:solidFill>
          <a:schemeClr val="bg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653979" y="1607530"/>
            <a:ext cx="2840117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4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5653978" y="2932221"/>
            <a:ext cx="2840117" cy="1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200" b="0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6C3590-54E2-45D9-AD99-8DF487F1BD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6348" y="4321238"/>
            <a:ext cx="2561321" cy="88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6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title 1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97334" y="1628200"/>
            <a:ext cx="6147600" cy="1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A00"/>
              </a:buClr>
              <a:buSzPts val="1400"/>
              <a:buChar char="●"/>
              <a:defRPr sz="105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2pPr>
            <a:lvl3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D424CB-1575-FB4E-A03E-542348CBF3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title 1" preserve="1">
  <p:cSld name="1_Text slide with title 1">
    <p:bg>
      <p:bgPr>
        <a:solidFill>
          <a:srgbClr val="FF3A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97334" y="1628200"/>
            <a:ext cx="6147600" cy="1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A00"/>
              </a:buClr>
              <a:buSzPts val="1400"/>
              <a:buChar char="●"/>
              <a:defRPr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2pPr>
            <a:lvl3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D424CB-1575-FB4E-A03E-542348CBF3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32BB26-420C-9542-AE02-C2D8D2FDC7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05447" y="111858"/>
            <a:ext cx="225909" cy="2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 type="blank" preserve="1">
  <p:cSld name="1_Title and Sub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878E344-D77D-5346-AB71-8DB7D769D0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152" t="9801" r="613" b="14877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7" name="Google Shape;37;p6"/>
          <p:cNvSpPr/>
          <p:nvPr/>
        </p:nvSpPr>
        <p:spPr>
          <a:xfrm>
            <a:off x="5042452" y="589721"/>
            <a:ext cx="3821973" cy="4240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5336324" y="900355"/>
            <a:ext cx="25986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 i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5336424" y="2100355"/>
            <a:ext cx="3270862" cy="17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6" name="Google Shape;216;p28">
            <a:extLst>
              <a:ext uri="{FF2B5EF4-FFF2-40B4-BE49-F238E27FC236}">
                <a16:creationId xmlns:a16="http://schemas.microsoft.com/office/drawing/2014/main" id="{9621EFEA-B57D-894F-9454-96EED43DCBE2}"/>
              </a:ext>
            </a:extLst>
          </p:cNvPr>
          <p:cNvSpPr/>
          <p:nvPr userDrawn="1"/>
        </p:nvSpPr>
        <p:spPr>
          <a:xfrm>
            <a:off x="5442296" y="1979400"/>
            <a:ext cx="166200" cy="37500"/>
          </a:xfrm>
          <a:prstGeom prst="rect">
            <a:avLst/>
          </a:prstGeom>
          <a:solidFill>
            <a:srgbClr val="FF3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E7F51E1-5589-6842-A5A4-9F0645876E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5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 sz="16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673179" y="2226950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2"/>
          </p:nvPr>
        </p:nvSpPr>
        <p:spPr>
          <a:xfrm>
            <a:off x="673179" y="2661975"/>
            <a:ext cx="32520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3"/>
          </p:nvPr>
        </p:nvSpPr>
        <p:spPr>
          <a:xfrm>
            <a:off x="4785325" y="2226950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4"/>
          </p:nvPr>
        </p:nvSpPr>
        <p:spPr>
          <a:xfrm>
            <a:off x="4785325" y="2661975"/>
            <a:ext cx="32520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5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6140CDB-8B02-8F47-85E2-53F35BB870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8520600" cy="20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●"/>
              <a:defRPr sz="16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●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■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4" r:id="rId2"/>
    <p:sldLayoutId id="2147483675" r:id="rId3"/>
    <p:sldLayoutId id="2147483676" r:id="rId4"/>
    <p:sldLayoutId id="2147483677" r:id="rId5"/>
    <p:sldLayoutId id="2147483650" r:id="rId6"/>
    <p:sldLayoutId id="2147483681" r:id="rId7"/>
    <p:sldLayoutId id="2147483678" r:id="rId8"/>
    <p:sldLayoutId id="2147483656" r:id="rId9"/>
    <p:sldLayoutId id="2147483683" r:id="rId10"/>
    <p:sldLayoutId id="2147483682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romaina@ulima.edu.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detallinos.com/agenda/" TargetMode="Externa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0CBF6-2642-4FFC-B023-2ECFB16D4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latin typeface="Verdana"/>
                <a:ea typeface="Verdana"/>
              </a:rPr>
              <a:t>Programación Orientada a Objetos</a:t>
            </a:r>
            <a:endParaRPr lang="es-PE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0DB69D-63A4-4B99-ACB0-5FDF11E9D6A1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s-PE" dirty="0">
                <a:latin typeface="Verdana"/>
                <a:ea typeface="Verdana"/>
              </a:rPr>
              <a:t>Presentación del Curso</a:t>
            </a:r>
            <a:br>
              <a:rPr lang="es-PE" dirty="0">
                <a:latin typeface="Verdana"/>
                <a:ea typeface="Verdana"/>
              </a:rPr>
            </a:br>
            <a:r>
              <a:rPr lang="es-PE" dirty="0">
                <a:latin typeface="Verdana"/>
                <a:ea typeface="Verdana"/>
              </a:rPr>
              <a:t>2023-1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BEFCE6-FA95-9BAD-BC85-2ABC7DA8D101}"/>
              </a:ext>
            </a:extLst>
          </p:cNvPr>
          <p:cNvSpPr txBox="1"/>
          <p:nvPr/>
        </p:nvSpPr>
        <p:spPr>
          <a:xfrm>
            <a:off x="271462" y="4473287"/>
            <a:ext cx="344458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b="1" dirty="0"/>
              <a:t>Prof. Mg. Juan Carlos </a:t>
            </a:r>
            <a:r>
              <a:rPr lang="es-ES" sz="1000" b="1" dirty="0" err="1"/>
              <a:t>Romaina</a:t>
            </a:r>
            <a:r>
              <a:rPr lang="es-ES" sz="1000" b="1" dirty="0"/>
              <a:t> Acevedo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56DEA2-5E86-3B8A-2FFF-FCDD06516061}"/>
              </a:ext>
            </a:extLst>
          </p:cNvPr>
          <p:cNvSpPr txBox="1"/>
          <p:nvPr/>
        </p:nvSpPr>
        <p:spPr>
          <a:xfrm>
            <a:off x="271462" y="4700588"/>
            <a:ext cx="344458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jromaina@ulima.edu.pe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03235D-9AF7-46D6-87EC-26CF3712CDE4}"/>
              </a:ext>
            </a:extLst>
          </p:cNvPr>
          <p:cNvSpPr txBox="1"/>
          <p:nvPr/>
        </p:nvSpPr>
        <p:spPr>
          <a:xfrm>
            <a:off x="8424000" y="4700587"/>
            <a:ext cx="57813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v1.0.0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809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834354" y="12191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1800" dirty="0"/>
              <a:t>Metodología</a:t>
            </a:r>
            <a:endParaRPr sz="1800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834354" y="2050137"/>
            <a:ext cx="6056046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Del Curso: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La asignatura se desarrollará en un marco teórico – práctico, para lo cual el alumno hará un trabajo de campo, resolverá casuística específica mediante prácticas de laboratorio y preparará una exposición de trabajo de campo, todo ello con la finalidad de dar una mayor visión al estudiante de la aplicación del control de calidad de una empresa. </a:t>
            </a:r>
          </a:p>
          <a:p>
            <a:pPr lvl="1" indent="-317500">
              <a:buSzPts val="1400"/>
              <a:buChar char="●"/>
            </a:pPr>
            <a:endParaRPr lang="es-ES" dirty="0"/>
          </a:p>
          <a:p>
            <a:pPr lvl="1" indent="-317500">
              <a:buSzPts val="1400"/>
              <a:buChar char="●"/>
            </a:pPr>
            <a:endParaRPr lang="es-E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33E93A8-3068-46F3-B090-A60F4C68BAC1}"/>
              </a:ext>
            </a:extLst>
          </p:cNvPr>
          <p:cNvSpPr txBox="1"/>
          <p:nvPr/>
        </p:nvSpPr>
        <p:spPr>
          <a:xfrm>
            <a:off x="6057855" y="112796"/>
            <a:ext cx="28605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Curso de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2183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834354" y="12191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1800" dirty="0"/>
              <a:t>Sistema de Evaluación</a:t>
            </a:r>
            <a:endParaRPr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7D69D2B-10D0-4CDD-85CD-4DA7426C1FF0}"/>
              </a:ext>
            </a:extLst>
          </p:cNvPr>
          <p:cNvSpPr/>
          <p:nvPr/>
        </p:nvSpPr>
        <p:spPr>
          <a:xfrm>
            <a:off x="943200" y="2023200"/>
            <a:ext cx="7351200" cy="453600"/>
          </a:xfrm>
          <a:prstGeom prst="roundRect">
            <a:avLst/>
          </a:prstGeom>
          <a:solidFill>
            <a:srgbClr val="FF3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Evaluación Continua = EC1 + EC2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2DC32E-2E3C-44A6-BC8A-5F3026039834}"/>
              </a:ext>
            </a:extLst>
          </p:cNvPr>
          <p:cNvSpPr/>
          <p:nvPr/>
        </p:nvSpPr>
        <p:spPr>
          <a:xfrm>
            <a:off x="943199" y="2581651"/>
            <a:ext cx="3542401" cy="453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Evaluación Continua 1 – 50%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47B8E06-8AE2-4D5D-8585-1B3258CE9BAE}"/>
              </a:ext>
            </a:extLst>
          </p:cNvPr>
          <p:cNvSpPr/>
          <p:nvPr/>
        </p:nvSpPr>
        <p:spPr>
          <a:xfrm>
            <a:off x="4658400" y="2571750"/>
            <a:ext cx="3636000" cy="453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Evaluación Continua 2 -  50%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7E5D19A-6712-4998-BFB4-D5BCD1EEBB7F}"/>
              </a:ext>
            </a:extLst>
          </p:cNvPr>
          <p:cNvSpPr/>
          <p:nvPr/>
        </p:nvSpPr>
        <p:spPr>
          <a:xfrm>
            <a:off x="943198" y="3187651"/>
            <a:ext cx="1729751" cy="7367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Eval</a:t>
            </a:r>
            <a:r>
              <a:rPr lang="es-ES" sz="1100" dirty="0"/>
              <a:t>. Individual 50%</a:t>
            </a:r>
          </a:p>
          <a:p>
            <a:pPr algn="ctr"/>
            <a:r>
              <a:rPr lang="es-ES" sz="1100" dirty="0"/>
              <a:t>(Semana 4)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3378CA0-B3C4-4189-8E85-ED0E5F3F12E7}"/>
              </a:ext>
            </a:extLst>
          </p:cNvPr>
          <p:cNvSpPr/>
          <p:nvPr/>
        </p:nvSpPr>
        <p:spPr>
          <a:xfrm>
            <a:off x="2845750" y="3187651"/>
            <a:ext cx="1639850" cy="7367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Eval</a:t>
            </a:r>
            <a:r>
              <a:rPr lang="es-ES" sz="1100" dirty="0"/>
              <a:t>. Individual 50%</a:t>
            </a:r>
          </a:p>
          <a:p>
            <a:pPr algn="ctr"/>
            <a:r>
              <a:rPr lang="es-ES" sz="1100" dirty="0"/>
              <a:t>(Semana 8)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C524643-4B7F-4943-9AC3-8D51651ABB29}"/>
              </a:ext>
            </a:extLst>
          </p:cNvPr>
          <p:cNvSpPr/>
          <p:nvPr/>
        </p:nvSpPr>
        <p:spPr>
          <a:xfrm>
            <a:off x="4658401" y="3187650"/>
            <a:ext cx="2052002" cy="7367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Trabajo de Investigación</a:t>
            </a:r>
          </a:p>
          <a:p>
            <a:pPr algn="ctr"/>
            <a:r>
              <a:rPr lang="es-ES" sz="1000" dirty="0"/>
              <a:t>60%</a:t>
            </a:r>
          </a:p>
          <a:p>
            <a:pPr algn="ctr"/>
            <a:r>
              <a:rPr lang="es-ES" sz="1000" dirty="0"/>
              <a:t>(Semana 14)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92ECC38-1A1A-4492-B2D5-35AB37B99459}"/>
              </a:ext>
            </a:extLst>
          </p:cNvPr>
          <p:cNvSpPr/>
          <p:nvPr/>
        </p:nvSpPr>
        <p:spPr>
          <a:xfrm>
            <a:off x="6883204" y="3187651"/>
            <a:ext cx="1411196" cy="7367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/>
              <a:t>Eval</a:t>
            </a:r>
            <a:r>
              <a:rPr lang="es-ES" sz="1000" dirty="0"/>
              <a:t>. Individual</a:t>
            </a:r>
          </a:p>
          <a:p>
            <a:pPr algn="ctr"/>
            <a:r>
              <a:rPr lang="es-ES" sz="1000" dirty="0"/>
              <a:t>40%</a:t>
            </a:r>
          </a:p>
          <a:p>
            <a:pPr algn="ctr"/>
            <a:r>
              <a:rPr lang="es-ES" sz="1000" dirty="0"/>
              <a:t>(Semana 16)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49814DA-D12C-42D7-B518-CDFB5668B5D0}"/>
              </a:ext>
            </a:extLst>
          </p:cNvPr>
          <p:cNvSpPr txBox="1"/>
          <p:nvPr/>
        </p:nvSpPr>
        <p:spPr>
          <a:xfrm>
            <a:off x="6057855" y="112796"/>
            <a:ext cx="28605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Curso de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12811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834354" y="12191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1800" dirty="0"/>
              <a:t>Reglas de la Clase</a:t>
            </a:r>
            <a:endParaRPr sz="1800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834354" y="2050136"/>
            <a:ext cx="6056046" cy="203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A tener en cuenta: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Comenzaremos las clases de manera puntual.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Respeto entre todos (uso apropiado de herramientas en línea, chat, foros, Blackboard).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Las clases serán grabadas. Por disposición de la Universidad, el uso de cámaras es obligatorio.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Cumplir fechas de entrega de los trabajos.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E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E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ES" dirty="0"/>
          </a:p>
          <a:p>
            <a:pPr lvl="1" indent="-317500">
              <a:buSzPts val="1400"/>
              <a:buChar char="●"/>
            </a:pPr>
            <a:endParaRPr lang="es-ES" dirty="0"/>
          </a:p>
          <a:p>
            <a:pPr lvl="1" indent="-317500">
              <a:buSzPts val="1400"/>
              <a:buChar char="●"/>
            </a:pPr>
            <a:endParaRPr lang="es-E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33E93A8-3068-46F3-B090-A60F4C68BAC1}"/>
              </a:ext>
            </a:extLst>
          </p:cNvPr>
          <p:cNvSpPr txBox="1"/>
          <p:nvPr/>
        </p:nvSpPr>
        <p:spPr>
          <a:xfrm>
            <a:off x="6057855" y="112796"/>
            <a:ext cx="28605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Curso de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47505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834354" y="12191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1800" dirty="0"/>
              <a:t>Bibliografía</a:t>
            </a:r>
            <a:endParaRPr sz="1800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834354" y="2050136"/>
            <a:ext cx="6056046" cy="2320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Obligatoria: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Sarcar</a:t>
            </a:r>
            <a:r>
              <a:rPr lang="en-US" dirty="0"/>
              <a:t>, V. (2016). Interactive Object Oriented Programming in Java. </a:t>
            </a:r>
            <a:r>
              <a:rPr lang="en-US" dirty="0" err="1"/>
              <a:t>Apress</a:t>
            </a:r>
            <a:r>
              <a:rPr lang="en-US" dirty="0"/>
              <a:t>, Berkeley, CA.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Juneau J. (2017). Java 9 Recipes A Problem-Solution Approach. </a:t>
            </a:r>
            <a:r>
              <a:rPr lang="en-US" dirty="0" err="1"/>
              <a:t>Apress</a:t>
            </a:r>
            <a:r>
              <a:rPr lang="en-US" dirty="0"/>
              <a:t>, Berkeley, CA.</a:t>
            </a:r>
            <a:endParaRPr lang="es-E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Complementaria: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Sánchez Allende, Jesús. 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Java. McGraw-Hill, 2009 Código </a:t>
            </a:r>
            <a:r>
              <a:rPr lang="en-US" dirty="0" err="1"/>
              <a:t>Biblioteca</a:t>
            </a:r>
            <a:r>
              <a:rPr lang="en-US" dirty="0"/>
              <a:t> U. Lima: 005.133J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Sun Microsystems, Inc.  Java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SL-275-SE6. Código Biblioteca U. Lima: 005.133J J T.1. 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33E93A8-3068-46F3-B090-A60F4C68BAC1}"/>
              </a:ext>
            </a:extLst>
          </p:cNvPr>
          <p:cNvSpPr txBox="1"/>
          <p:nvPr/>
        </p:nvSpPr>
        <p:spPr>
          <a:xfrm>
            <a:off x="6057855" y="112796"/>
            <a:ext cx="28605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Curso de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60721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795388" y="12696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1800" dirty="0">
                <a:latin typeface="Verdana"/>
                <a:ea typeface="Verdana"/>
              </a:rPr>
              <a:t>Mg. Juan Carlos </a:t>
            </a:r>
            <a:r>
              <a:rPr lang="es" sz="1800" dirty="0" err="1">
                <a:latin typeface="Verdana"/>
                <a:ea typeface="Verdana"/>
              </a:rPr>
              <a:t>Romaina</a:t>
            </a:r>
            <a:r>
              <a:rPr lang="es" sz="1800" dirty="0">
                <a:latin typeface="Verdana"/>
                <a:ea typeface="Verdana"/>
              </a:rPr>
              <a:t> Acevedo</a:t>
            </a:r>
            <a:endParaRPr lang="es-ES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665789" y="1995881"/>
            <a:ext cx="56397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s" sz="1200" dirty="0"/>
          </a:p>
          <a:p>
            <a:r>
              <a:rPr lang="es" sz="1200" dirty="0">
                <a:latin typeface="Verdana"/>
                <a:ea typeface="Verdana"/>
              </a:rPr>
              <a:t>Profesor / Docente TPA - Carrera Ingeniería de Sistemas </a:t>
            </a:r>
            <a:endParaRPr sz="1200" dirty="0"/>
          </a:p>
          <a:p>
            <a:r>
              <a:rPr lang="es" sz="1200" dirty="0">
                <a:latin typeface="Verdana"/>
                <a:ea typeface="Verdana"/>
              </a:rPr>
              <a:t>Magíster en Informática con mención en Ingeniería de Software</a:t>
            </a:r>
          </a:p>
          <a:p>
            <a:r>
              <a:rPr lang="es" sz="1200" dirty="0">
                <a:latin typeface="Verdana"/>
                <a:ea typeface="Verdana"/>
              </a:rPr>
              <a:t>Arquitecto de Soluciones en </a:t>
            </a:r>
            <a:r>
              <a:rPr lang="es" sz="1200" dirty="0" err="1">
                <a:latin typeface="Verdana"/>
                <a:ea typeface="Verdana"/>
              </a:rPr>
              <a:t>Tekton</a:t>
            </a:r>
            <a:r>
              <a:rPr lang="es" sz="1200" dirty="0">
                <a:latin typeface="Verdana"/>
                <a:ea typeface="Verdana"/>
              </a:rPr>
              <a:t> </a:t>
            </a:r>
            <a:r>
              <a:rPr lang="es" sz="1200" dirty="0" err="1">
                <a:latin typeface="Verdana"/>
                <a:ea typeface="Verdana"/>
              </a:rPr>
              <a:t>Labs</a:t>
            </a:r>
            <a:r>
              <a:rPr lang="es" sz="1200" dirty="0">
                <a:latin typeface="Verdana"/>
                <a:ea typeface="Verdana"/>
              </a:rPr>
              <a:t> </a:t>
            </a:r>
          </a:p>
          <a:p>
            <a:r>
              <a:rPr lang="es" sz="1200" dirty="0">
                <a:latin typeface="Verdana"/>
                <a:ea typeface="Verdana"/>
              </a:rPr>
              <a:t>Especialista en Arquitecturas Cloud</a:t>
            </a:r>
          </a:p>
          <a:p>
            <a:r>
              <a:rPr lang="es" sz="1200" dirty="0">
                <a:latin typeface="Verdana"/>
                <a:ea typeface="Verdana"/>
              </a:rPr>
              <a:t>Especialista en UX y Usabilidad</a:t>
            </a:r>
            <a:endParaRPr lang="es" sz="1200" dirty="0"/>
          </a:p>
          <a:p>
            <a:r>
              <a:rPr lang="es" sz="1200" dirty="0">
                <a:latin typeface="Verdana"/>
                <a:ea typeface="Verdana"/>
              </a:rPr>
              <a:t>Docente e Investigador HCI-DUXAIT (PUCP)</a:t>
            </a:r>
            <a:endParaRPr lang="es" sz="1200" dirty="0"/>
          </a:p>
          <a:p>
            <a:r>
              <a:rPr lang="es" sz="1200" dirty="0">
                <a:latin typeface="Verdana"/>
                <a:ea typeface="Verdana"/>
              </a:rPr>
              <a:t>Contacto: </a:t>
            </a:r>
            <a:r>
              <a:rPr lang="es" sz="1200" dirty="0">
                <a:latin typeface="Verdana"/>
                <a:ea typeface="Verdana"/>
                <a:hlinkClick r:id="rId3"/>
              </a:rPr>
              <a:t>jromaina@ulima.edu.pe</a:t>
            </a:r>
            <a:r>
              <a:rPr lang="es" sz="1200" dirty="0">
                <a:latin typeface="Verdana"/>
                <a:ea typeface="Verdana"/>
              </a:rPr>
              <a:t> / jromaina@pucp.pe</a:t>
            </a:r>
            <a:endParaRPr lang="es" sz="12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" dirty="0"/>
          </a:p>
          <a:p>
            <a:endParaRPr lang="es" dirty="0"/>
          </a:p>
          <a:p>
            <a:pPr marL="0" indent="0">
              <a:buClr>
                <a:srgbClr val="000000"/>
              </a:buClr>
              <a:buSzPts val="1100"/>
              <a:buFont typeface="Arial"/>
              <a:buNone/>
            </a:pPr>
            <a:endParaRPr lang="es" dirty="0"/>
          </a:p>
          <a:p>
            <a:pPr marL="0" indent="0">
              <a:buNone/>
            </a:pPr>
            <a:endParaRPr lang="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pic>
        <p:nvPicPr>
          <p:cNvPr id="2" name="Imagen 2" descr="Un hombre con lentes y camisa azul&#10;&#10;Descripción generada automáticamente">
            <a:extLst>
              <a:ext uri="{FF2B5EF4-FFF2-40B4-BE49-F238E27FC236}">
                <a16:creationId xmlns:a16="http://schemas.microsoft.com/office/drawing/2014/main" id="{11EEE5B5-7C02-2391-8893-56751E7F9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116" y="1088448"/>
            <a:ext cx="1470314" cy="148330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E3CEBD-6992-411E-B243-073A29E96C86}"/>
              </a:ext>
            </a:extLst>
          </p:cNvPr>
          <p:cNvSpPr txBox="1"/>
          <p:nvPr/>
        </p:nvSpPr>
        <p:spPr>
          <a:xfrm>
            <a:off x="6057855" y="112796"/>
            <a:ext cx="28605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Curso de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55279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834354" y="133941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Verdana"/>
                <a:ea typeface="Verdana"/>
              </a:rPr>
              <a:t>Agenda</a:t>
            </a:r>
            <a:endParaRPr lang="es-ES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834354" y="2002405"/>
            <a:ext cx="56397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" dirty="0">
                <a:latin typeface="Verdana"/>
                <a:ea typeface="Verdana"/>
              </a:rPr>
              <a:t>Lo que veremos en esta presentación:</a:t>
            </a:r>
            <a:endParaRPr lang="es-ES" dirty="0"/>
          </a:p>
          <a:p>
            <a:pPr marL="0" indent="0">
              <a:buNone/>
            </a:pPr>
            <a:endParaRPr lang="es" dirty="0"/>
          </a:p>
          <a:p>
            <a:r>
              <a:rPr lang="es" dirty="0">
                <a:latin typeface="Verdana"/>
                <a:ea typeface="Verdana"/>
              </a:rPr>
              <a:t>Presentación del Curso</a:t>
            </a:r>
            <a:endParaRPr dirty="0"/>
          </a:p>
          <a:p>
            <a:r>
              <a:rPr lang="es" dirty="0">
                <a:latin typeface="Verdana"/>
                <a:ea typeface="Verdana"/>
              </a:rPr>
              <a:t>Plan de Trabajo</a:t>
            </a:r>
          </a:p>
          <a:p>
            <a:r>
              <a:rPr lang="es" dirty="0">
                <a:latin typeface="Verdana"/>
                <a:ea typeface="Verdana"/>
              </a:rPr>
              <a:t>Evaluación del Aprendizaje</a:t>
            </a:r>
          </a:p>
          <a:p>
            <a:r>
              <a:rPr lang="es" dirty="0">
                <a:latin typeface="Verdana"/>
                <a:ea typeface="Verdana"/>
              </a:rPr>
              <a:t>Reglas y Preguntas</a:t>
            </a:r>
            <a:endParaRPr lang="es" dirty="0"/>
          </a:p>
          <a:p>
            <a:r>
              <a:rPr lang="es" dirty="0">
                <a:latin typeface="Verdana"/>
                <a:ea typeface="Verdana"/>
              </a:rPr>
              <a:t>Bibliografía</a:t>
            </a:r>
            <a:endParaRPr lang="es" dirty="0"/>
          </a:p>
          <a:p>
            <a:pPr marL="0" indent="0">
              <a:buClr>
                <a:srgbClr val="000000"/>
              </a:buClr>
              <a:buSzPts val="1100"/>
              <a:buFont typeface="Arial"/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pic>
        <p:nvPicPr>
          <p:cNvPr id="3" name="Imagen 2" descr="Calendario&#10;&#10;Descripción generada automáticamente">
            <a:extLst>
              <a:ext uri="{FF2B5EF4-FFF2-40B4-BE49-F238E27FC236}">
                <a16:creationId xmlns:a16="http://schemas.microsoft.com/office/drawing/2014/main" id="{279B3FDC-F838-413C-8CBC-C5D03B8CB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66399" y="1263095"/>
            <a:ext cx="3662048" cy="244258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E468C3C-46EF-425F-B001-CE836D1BE9E1}"/>
              </a:ext>
            </a:extLst>
          </p:cNvPr>
          <p:cNvSpPr txBox="1"/>
          <p:nvPr/>
        </p:nvSpPr>
        <p:spPr>
          <a:xfrm>
            <a:off x="6057855" y="112796"/>
            <a:ext cx="28605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Curso de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31856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906354" y="1264394"/>
            <a:ext cx="60992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1800" dirty="0">
                <a:latin typeface="Verdana"/>
                <a:ea typeface="Verdana"/>
              </a:rPr>
              <a:t>Información General</a:t>
            </a:r>
            <a:endParaRPr lang="es-ES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740089" y="1838188"/>
            <a:ext cx="56397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s" dirty="0"/>
          </a:p>
          <a:p>
            <a:r>
              <a:rPr lang="es" dirty="0">
                <a:latin typeface="Verdana"/>
                <a:ea typeface="Verdana"/>
              </a:rPr>
              <a:t>Curso: Programación Orientada a Objetos</a:t>
            </a:r>
            <a:endParaRPr dirty="0"/>
          </a:p>
          <a:p>
            <a:r>
              <a:rPr lang="es" dirty="0">
                <a:latin typeface="Verdana"/>
                <a:ea typeface="Verdana"/>
              </a:rPr>
              <a:t>Código: 650005</a:t>
            </a:r>
          </a:p>
          <a:p>
            <a:r>
              <a:rPr lang="es" dirty="0">
                <a:latin typeface="Verdana"/>
                <a:ea typeface="Verdana"/>
              </a:rPr>
              <a:t>Sección: 426</a:t>
            </a:r>
          </a:p>
          <a:p>
            <a:r>
              <a:rPr lang="es" dirty="0">
                <a:latin typeface="Verdana"/>
                <a:ea typeface="Verdana"/>
              </a:rPr>
              <a:t>Nivel: Cuarto</a:t>
            </a:r>
          </a:p>
          <a:p>
            <a:r>
              <a:rPr lang="es" dirty="0">
                <a:latin typeface="Verdana"/>
                <a:ea typeface="Verdana"/>
              </a:rPr>
              <a:t>Carácter: Obligatorio</a:t>
            </a:r>
          </a:p>
          <a:p>
            <a:r>
              <a:rPr lang="es" dirty="0">
                <a:latin typeface="Verdana"/>
                <a:ea typeface="Verdana"/>
              </a:rPr>
              <a:t>Créditos: 3</a:t>
            </a:r>
          </a:p>
          <a:p>
            <a:r>
              <a:rPr lang="es" dirty="0">
                <a:latin typeface="Verdana"/>
                <a:ea typeface="Verdana"/>
              </a:rPr>
              <a:t>Horas semanales: 5 (1T, 4P)</a:t>
            </a:r>
          </a:p>
          <a:p>
            <a:r>
              <a:rPr lang="es" dirty="0">
                <a:latin typeface="Verdana"/>
                <a:ea typeface="Verdana"/>
              </a:rPr>
              <a:t>Profesor: Juan Carlos </a:t>
            </a:r>
            <a:r>
              <a:rPr lang="es" dirty="0" err="1">
                <a:latin typeface="Verdana"/>
                <a:ea typeface="Verdana"/>
              </a:rPr>
              <a:t>Romaina</a:t>
            </a:r>
            <a:r>
              <a:rPr lang="es" dirty="0">
                <a:latin typeface="Verdana"/>
                <a:ea typeface="Verdana"/>
              </a:rPr>
              <a:t> Acevedo</a:t>
            </a:r>
          </a:p>
          <a:p>
            <a:r>
              <a:rPr lang="es" dirty="0">
                <a:latin typeface="Verdana"/>
                <a:ea typeface="Verdana"/>
              </a:rPr>
              <a:t>Jefe de Prácticas: Prof. Giancarlo Nakashima Chávez</a:t>
            </a:r>
          </a:p>
          <a:p>
            <a:r>
              <a:rPr lang="es" dirty="0">
                <a:latin typeface="Verdana"/>
                <a:ea typeface="Verdana"/>
              </a:rPr>
              <a:t>Coordinador del Curso: Prof. Hernán Nina Hanco</a:t>
            </a:r>
            <a:endParaRPr lang="es" dirty="0"/>
          </a:p>
          <a:p>
            <a:endParaRPr lang="es" dirty="0"/>
          </a:p>
          <a:p>
            <a:endParaRPr lang="es" dirty="0"/>
          </a:p>
          <a:p>
            <a:pPr marL="0" indent="0">
              <a:buNone/>
            </a:pPr>
            <a:endParaRPr lang="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07E1B2D-F28A-413B-9E5E-2BBB756682D7}"/>
              </a:ext>
            </a:extLst>
          </p:cNvPr>
          <p:cNvSpPr txBox="1"/>
          <p:nvPr/>
        </p:nvSpPr>
        <p:spPr>
          <a:xfrm>
            <a:off x="6057855" y="112796"/>
            <a:ext cx="28605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Curso de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84015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title"/>
          </p:nvPr>
        </p:nvSpPr>
        <p:spPr>
          <a:xfrm>
            <a:off x="311700" y="11871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1800" dirty="0">
                <a:latin typeface="Verdana"/>
                <a:ea typeface="Verdana"/>
              </a:rPr>
              <a:t>Descripción del Curso</a:t>
            </a:r>
            <a:endParaRPr lang="es-ES" dirty="0"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1"/>
          </p:nvPr>
        </p:nvSpPr>
        <p:spPr>
          <a:xfrm>
            <a:off x="673179" y="1759359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Verdana"/>
                <a:ea typeface="Verdana"/>
              </a:rPr>
              <a:t>Sumilla</a:t>
            </a:r>
            <a:endParaRPr lang="es-ES" dirty="0"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2"/>
          </p:nvPr>
        </p:nvSpPr>
        <p:spPr>
          <a:xfrm>
            <a:off x="658335" y="2164592"/>
            <a:ext cx="32520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>
                <a:latin typeface="Verdana"/>
                <a:ea typeface="Verdana"/>
              </a:rPr>
              <a:t>La asignatura trata sobre el paradigma de programación orientada a objetos. El estudiante utilizará los conceptos de programación orientada a objetos en la implementación de algoritmos y estructuras de datos para desarrollar soluciones a problemas de diversos rubros. Los temas tratados son los siguientes: conceptos y principios básicos de la programación orientada a objetos (POO), asociaciones entre clases, herencia y clases abstractas, polimorfismo, introducción a patrones e interfaces gráficas</a:t>
            </a:r>
            <a:endParaRPr lang="es" dirty="0"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3"/>
          </p:nvPr>
        </p:nvSpPr>
        <p:spPr>
          <a:xfrm>
            <a:off x="4785325" y="1759359"/>
            <a:ext cx="32520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Verdana"/>
                <a:ea typeface="Verdana"/>
              </a:rPr>
              <a:t>Objetivo</a:t>
            </a:r>
            <a:endParaRPr lang="es-ES" dirty="0"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4"/>
          </p:nvPr>
        </p:nvSpPr>
        <p:spPr>
          <a:xfrm>
            <a:off x="4785325" y="2164591"/>
            <a:ext cx="3252000" cy="1798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>
                <a:latin typeface="Verdana"/>
                <a:ea typeface="Verdana"/>
              </a:rPr>
              <a:t>Al finalizar la asignatura, el alumno será capaz de interpretar y aplicar los conceptos fundamentales comprendidos en el paradigma de la programación orientada a objetos; para de esta forma, plantear y desarrollar aplicaciones que den solución a problemas del mundo real utilizando técnicas, modelos y estructuras propias de este paradigma.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216;p28">
            <a:extLst>
              <a:ext uri="{FF2B5EF4-FFF2-40B4-BE49-F238E27FC236}">
                <a16:creationId xmlns:a16="http://schemas.microsoft.com/office/drawing/2014/main" id="{BA82819F-3CAF-8146-BE34-59576FF57141}"/>
              </a:ext>
            </a:extLst>
          </p:cNvPr>
          <p:cNvSpPr/>
          <p:nvPr/>
        </p:nvSpPr>
        <p:spPr>
          <a:xfrm>
            <a:off x="760843" y="4547989"/>
            <a:ext cx="166200" cy="37500"/>
          </a:xfrm>
          <a:prstGeom prst="rect">
            <a:avLst/>
          </a:prstGeom>
          <a:solidFill>
            <a:srgbClr val="FF3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16;p28">
            <a:extLst>
              <a:ext uri="{FF2B5EF4-FFF2-40B4-BE49-F238E27FC236}">
                <a16:creationId xmlns:a16="http://schemas.microsoft.com/office/drawing/2014/main" id="{714949EA-10F6-B843-8DF3-B7428A4C1211}"/>
              </a:ext>
            </a:extLst>
          </p:cNvPr>
          <p:cNvSpPr/>
          <p:nvPr/>
        </p:nvSpPr>
        <p:spPr>
          <a:xfrm>
            <a:off x="4880153" y="4547989"/>
            <a:ext cx="166200" cy="37500"/>
          </a:xfrm>
          <a:prstGeom prst="rect">
            <a:avLst/>
          </a:prstGeom>
          <a:solidFill>
            <a:srgbClr val="FF3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463432-C073-400D-8D60-3BE739C82676}"/>
              </a:ext>
            </a:extLst>
          </p:cNvPr>
          <p:cNvSpPr txBox="1"/>
          <p:nvPr/>
        </p:nvSpPr>
        <p:spPr>
          <a:xfrm>
            <a:off x="6057855" y="112796"/>
            <a:ext cx="28605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Curso de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90877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812088" y="134120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1800" dirty="0">
                <a:latin typeface="Verdana"/>
                <a:ea typeface="Verdana"/>
              </a:rPr>
              <a:t>Objetivos Específicos</a:t>
            </a:r>
            <a:endParaRPr lang="es-ES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812088" y="1916294"/>
            <a:ext cx="6762311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" dirty="0">
                <a:latin typeface="Verdana"/>
                <a:ea typeface="Verdana"/>
              </a:rPr>
              <a:t>Al finalizar el curso, el alumno será capaz de: </a:t>
            </a:r>
          </a:p>
          <a:p>
            <a:pPr marL="171450" indent="-171450"/>
            <a:endParaRPr lang="es" dirty="0">
              <a:latin typeface="Verdana"/>
              <a:ea typeface="Verdana"/>
            </a:endParaRPr>
          </a:p>
          <a:p>
            <a:pPr marL="228600" indent="-228600"/>
            <a:r>
              <a:rPr lang="es" dirty="0">
                <a:latin typeface="Verdana"/>
                <a:ea typeface="Verdana"/>
              </a:rPr>
              <a:t>Conocer las diferencias fundamentales entre clases, objetos y métodos.</a:t>
            </a:r>
            <a:endParaRPr lang="es" dirty="0"/>
          </a:p>
          <a:p>
            <a:pPr marL="228600" indent="-228600"/>
            <a:r>
              <a:rPr lang="es" dirty="0">
                <a:latin typeface="Verdana"/>
                <a:ea typeface="Verdana"/>
              </a:rPr>
              <a:t>Modelar las soluciones haciendo uso del diagramado de clases en UML.</a:t>
            </a:r>
            <a:endParaRPr lang="es" dirty="0"/>
          </a:p>
          <a:p>
            <a:pPr marL="228600" indent="-228600"/>
            <a:r>
              <a:rPr lang="es" dirty="0">
                <a:latin typeface="Verdana"/>
                <a:ea typeface="Verdana"/>
              </a:rPr>
              <a:t>Aplicar los conceptos de herencia y clases derivadas.</a:t>
            </a:r>
            <a:endParaRPr lang="es" dirty="0"/>
          </a:p>
          <a:p>
            <a:pPr marL="228600" indent="-228600"/>
            <a:r>
              <a:rPr lang="es" dirty="0">
                <a:latin typeface="Verdana"/>
                <a:ea typeface="Verdana"/>
              </a:rPr>
              <a:t>Desarrollar aplicaciones gráficas GUI.</a:t>
            </a:r>
            <a:endParaRPr lang="es" dirty="0"/>
          </a:p>
          <a:p>
            <a:pPr marL="228600" indent="-228600"/>
            <a:r>
              <a:rPr lang="es" dirty="0">
                <a:latin typeface="Verdana"/>
                <a:ea typeface="Verdana"/>
              </a:rPr>
              <a:t>Manejo de excepciones, patrones y conectividad a base de datos. </a:t>
            </a:r>
            <a:endParaRPr lang="es" dirty="0"/>
          </a:p>
          <a:p>
            <a:pPr>
              <a:buAutoNum type="arabicPeriod"/>
            </a:pPr>
            <a:endParaRPr lang="es" dirty="0"/>
          </a:p>
          <a:p>
            <a:endParaRPr lang="es" dirty="0"/>
          </a:p>
          <a:p>
            <a:endParaRPr lang="es" dirty="0"/>
          </a:p>
          <a:p>
            <a:pPr marL="0" indent="0">
              <a:buNone/>
            </a:pPr>
            <a:endParaRPr lang="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051E9C7-FAFA-4CEA-A0D3-26BCF8BC10D9}"/>
              </a:ext>
            </a:extLst>
          </p:cNvPr>
          <p:cNvSpPr txBox="1"/>
          <p:nvPr/>
        </p:nvSpPr>
        <p:spPr>
          <a:xfrm>
            <a:off x="6057855" y="112796"/>
            <a:ext cx="28605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Curso de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12671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834354" y="12191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1800" dirty="0"/>
              <a:t>Programa Analítico del Curso (I)</a:t>
            </a:r>
            <a:endParaRPr sz="1800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834354" y="2050137"/>
            <a:ext cx="5717645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Contenidos a Desarrollar durante el Curso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UNIDAD 1: Introducción a la Programación Orientada a Objetos (05 horas)</a:t>
            </a:r>
          </a:p>
          <a:p>
            <a:pPr lvl="1" indent="-317500">
              <a:buSzPts val="1400"/>
              <a:buChar char="●"/>
            </a:pPr>
            <a:r>
              <a:rPr lang="es-ES" dirty="0"/>
              <a:t>Primera Semana: Introducción a la POO</a:t>
            </a:r>
          </a:p>
          <a:p>
            <a:pPr marL="596900" lvl="1" indent="0"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UNIDAD 2: Clases y Objetos (15 horas)</a:t>
            </a:r>
          </a:p>
          <a:p>
            <a:pPr lvl="1" indent="-317500">
              <a:buSzPts val="1400"/>
              <a:buChar char="●"/>
            </a:pPr>
            <a:r>
              <a:rPr lang="es-ES" dirty="0"/>
              <a:t>Segunda Semana: Objetos y Clases</a:t>
            </a:r>
          </a:p>
          <a:p>
            <a:pPr lvl="1" indent="-317500">
              <a:buSzPts val="1400"/>
              <a:buChar char="●"/>
            </a:pPr>
            <a:r>
              <a:rPr lang="es-ES" dirty="0"/>
              <a:t>Tercera Semana: Objetos, clases y métodos. </a:t>
            </a:r>
          </a:p>
          <a:p>
            <a:pPr lvl="1" indent="-317500">
              <a:buSzPts val="1400"/>
              <a:buChar char="●"/>
            </a:pPr>
            <a:r>
              <a:rPr lang="es-ES" dirty="0"/>
              <a:t>Cuarta Semana: Sobrecarga de métodos</a:t>
            </a:r>
          </a:p>
          <a:p>
            <a:pPr lvl="1" indent="-317500">
              <a:buSzPts val="1400"/>
              <a:buChar char="●"/>
            </a:pPr>
            <a:endParaRPr lang="es-E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76EE94-A751-4F9C-ADCB-18367046F50E}"/>
              </a:ext>
            </a:extLst>
          </p:cNvPr>
          <p:cNvSpPr txBox="1"/>
          <p:nvPr/>
        </p:nvSpPr>
        <p:spPr>
          <a:xfrm>
            <a:off x="6057855" y="112796"/>
            <a:ext cx="28605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Curso de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85251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834354" y="12191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1800" dirty="0"/>
              <a:t>Programa Analítico del Curso (II)</a:t>
            </a:r>
            <a:endParaRPr sz="1800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834354" y="2050136"/>
            <a:ext cx="6898446" cy="214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Contenidos a Desarrollar durante el Curso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UNIDAD 3: Herencia y Polimorfismo Parte 1 (15 horas)</a:t>
            </a:r>
            <a:endParaRPr lang="es-MX" dirty="0"/>
          </a:p>
          <a:p>
            <a:pPr lvl="1" indent="-317500">
              <a:buSzPts val="1400"/>
              <a:buChar char="●"/>
            </a:pPr>
            <a:r>
              <a:rPr lang="es-MX" dirty="0"/>
              <a:t>Quinta Semana: Herencia </a:t>
            </a:r>
          </a:p>
          <a:p>
            <a:pPr lvl="1" indent="-317500">
              <a:buSzPts val="1400"/>
              <a:buChar char="●"/>
            </a:pPr>
            <a:r>
              <a:rPr lang="es-MX" dirty="0"/>
              <a:t>Sexta Semana: Polimorfismo</a:t>
            </a:r>
          </a:p>
          <a:p>
            <a:pPr lvl="1" indent="-317500">
              <a:buSzPts val="1400"/>
              <a:buChar char="●"/>
            </a:pPr>
            <a:r>
              <a:rPr lang="es-MX" dirty="0"/>
              <a:t>Séptima Semana: Arreglo de Objetos</a:t>
            </a:r>
          </a:p>
          <a:p>
            <a:pPr lvl="1" indent="-317500">
              <a:buSzPts val="1400"/>
              <a:buChar char="●"/>
            </a:pPr>
            <a:r>
              <a:rPr lang="es-MX" dirty="0"/>
              <a:t>Octava Semana: Cierre de evaluaciones</a:t>
            </a:r>
          </a:p>
          <a:p>
            <a:pPr marL="596900" lvl="1" indent="0">
              <a:buSzPts val="1400"/>
              <a:buNone/>
            </a:pPr>
            <a:endParaRPr lang="es-MX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dirty="0"/>
              <a:t>UNIDAD 4: Clases abstractas e interfaces (20 horas)</a:t>
            </a:r>
          </a:p>
          <a:p>
            <a:pPr lvl="1" indent="-317500">
              <a:buSzPts val="1400"/>
              <a:buChar char="●"/>
            </a:pPr>
            <a:r>
              <a:rPr lang="es-ES" dirty="0"/>
              <a:t>Novena Semana: Clases Abstractas</a:t>
            </a:r>
          </a:p>
          <a:p>
            <a:pPr lvl="1" indent="-317500">
              <a:buSzPts val="1400"/>
              <a:buChar char="●"/>
            </a:pPr>
            <a:r>
              <a:rPr lang="es-ES" dirty="0"/>
              <a:t>Décima Semana: Diseño de Interfaces</a:t>
            </a:r>
          </a:p>
          <a:p>
            <a:pPr lvl="1" indent="-317500">
              <a:buSzPts val="1400"/>
              <a:buChar char="●"/>
            </a:pPr>
            <a:r>
              <a:rPr lang="es-ES" dirty="0"/>
              <a:t>Décimo Primera Semana: Asociación entre clases</a:t>
            </a:r>
          </a:p>
          <a:p>
            <a:pPr lvl="1" indent="-317500">
              <a:buSzPts val="1400"/>
              <a:buChar char="●"/>
            </a:pPr>
            <a:r>
              <a:rPr lang="es-ES" dirty="0"/>
              <a:t>Décimo Segunda Semana: Mensajes entre clases</a:t>
            </a:r>
          </a:p>
          <a:p>
            <a:pPr lvl="1" indent="-317500">
              <a:buSzPts val="1400"/>
              <a:buChar char="●"/>
            </a:pPr>
            <a:endParaRPr lang="es-ES" dirty="0"/>
          </a:p>
          <a:p>
            <a:pPr lvl="1" indent="-317500">
              <a:buSzPts val="1400"/>
              <a:buChar char="●"/>
            </a:pPr>
            <a:endParaRPr lang="es-ES" dirty="0"/>
          </a:p>
          <a:p>
            <a:pPr lvl="1" indent="-317500">
              <a:buSzPts val="1400"/>
              <a:buChar char="●"/>
            </a:pPr>
            <a:endParaRPr lang="es-E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400ACF5-C564-4A0A-B5A3-886C2D8D7BF5}"/>
              </a:ext>
            </a:extLst>
          </p:cNvPr>
          <p:cNvSpPr txBox="1"/>
          <p:nvPr/>
        </p:nvSpPr>
        <p:spPr>
          <a:xfrm>
            <a:off x="6057855" y="112796"/>
            <a:ext cx="28605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Curso de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51786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834354" y="12191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1800" dirty="0"/>
              <a:t>Programa Analítico del Curso (III)</a:t>
            </a:r>
            <a:endParaRPr sz="1800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834354" y="2050137"/>
            <a:ext cx="6056046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Contenidos a Desarrollar durante el Curso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UNIDAD 5: Interfaces Gráfica de Usuario (5 horas)</a:t>
            </a:r>
            <a:endParaRPr lang="es-MX" dirty="0"/>
          </a:p>
          <a:p>
            <a:pPr lvl="1" indent="-317500">
              <a:buSzPts val="1400"/>
              <a:buChar char="●"/>
            </a:pPr>
            <a:r>
              <a:rPr lang="es-MX" dirty="0"/>
              <a:t>Décimo Tercera Semana: Interfaces Gráficas</a:t>
            </a:r>
          </a:p>
          <a:p>
            <a:pPr marL="596900" lvl="1" indent="0">
              <a:buSzPts val="1400"/>
              <a:buNone/>
            </a:pPr>
            <a:endParaRPr lang="es-MX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dirty="0"/>
              <a:t>UNIDAD 6: Clases Genéricas (10 horas)</a:t>
            </a:r>
          </a:p>
          <a:p>
            <a:pPr lvl="1" indent="-317500">
              <a:buSzPts val="1400"/>
              <a:buChar char="●"/>
            </a:pPr>
            <a:r>
              <a:rPr lang="es-ES" dirty="0"/>
              <a:t>Décimo Cuarta Semana: Clases genéricas</a:t>
            </a:r>
          </a:p>
          <a:p>
            <a:pPr lvl="1" indent="-317500">
              <a:buSzPts val="1400"/>
              <a:buChar char="●"/>
            </a:pPr>
            <a:r>
              <a:rPr lang="es-ES" dirty="0"/>
              <a:t>Décimo Quinta Semana: Clases genéricas - Variantes</a:t>
            </a:r>
          </a:p>
          <a:p>
            <a:pPr lvl="1" indent="-317500">
              <a:buSzPts val="1400"/>
              <a:buChar char="●"/>
            </a:pPr>
            <a:r>
              <a:rPr lang="es-ES" dirty="0"/>
              <a:t>Décimo Sexta Semana: Cierre  de notas, última evaluación</a:t>
            </a:r>
          </a:p>
          <a:p>
            <a:pPr lvl="1" indent="-317500">
              <a:buSzPts val="1400"/>
              <a:buChar char="●"/>
            </a:pPr>
            <a:r>
              <a:rPr lang="es-ES" dirty="0"/>
              <a:t>Décimo Séptima Semana: Entrega de notas</a:t>
            </a:r>
          </a:p>
          <a:p>
            <a:pPr lvl="1" indent="-317500">
              <a:buSzPts val="1400"/>
              <a:buChar char="●"/>
            </a:pPr>
            <a:endParaRPr lang="es-ES" dirty="0"/>
          </a:p>
          <a:p>
            <a:pPr lvl="1" indent="-317500">
              <a:buSzPts val="1400"/>
              <a:buChar char="●"/>
            </a:pPr>
            <a:endParaRPr lang="es-ES" dirty="0"/>
          </a:p>
          <a:p>
            <a:pPr lvl="1" indent="-317500">
              <a:buSzPts val="1400"/>
              <a:buChar char="●"/>
            </a:pPr>
            <a:endParaRPr lang="es-E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E6AA1-31EF-8341-A2C5-6CECC9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805448" y="111858"/>
            <a:ext cx="225909" cy="2259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0ACD6C0-DFD4-42D3-ADB8-E3B81B91B834}"/>
              </a:ext>
            </a:extLst>
          </p:cNvPr>
          <p:cNvSpPr txBox="1"/>
          <p:nvPr/>
        </p:nvSpPr>
        <p:spPr>
          <a:xfrm>
            <a:off x="6057855" y="112796"/>
            <a:ext cx="28605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dirty="0"/>
              <a:t>Curso de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33372015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slid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916</Words>
  <Application>Microsoft Office PowerPoint</Application>
  <PresentationFormat>Presentación en pantalla (16:9)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Abril Fatface</vt:lpstr>
      <vt:lpstr>Verdana</vt:lpstr>
      <vt:lpstr>Arial</vt:lpstr>
      <vt:lpstr>Nunito</vt:lpstr>
      <vt:lpstr>Business slide</vt:lpstr>
      <vt:lpstr>Programación Orientada a Objetos</vt:lpstr>
      <vt:lpstr>Mg. Juan Carlos Romaina Acevedo</vt:lpstr>
      <vt:lpstr>Agenda</vt:lpstr>
      <vt:lpstr>Información General</vt:lpstr>
      <vt:lpstr>Descripción del Curso</vt:lpstr>
      <vt:lpstr>Objetivos Específicos</vt:lpstr>
      <vt:lpstr>Programa Analítico del Curso (I)</vt:lpstr>
      <vt:lpstr>Programa Analítico del Curso (II)</vt:lpstr>
      <vt:lpstr>Programa Analítico del Curso (III)</vt:lpstr>
      <vt:lpstr>Metodología</vt:lpstr>
      <vt:lpstr>Sistema de Evaluación</vt:lpstr>
      <vt:lpstr>Reglas de la Clase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your presentation begins</dc:title>
  <dc:creator>Aburto Herrera Beatrice</dc:creator>
  <cp:lastModifiedBy>Juan Carlos E. Romaina Acevedo</cp:lastModifiedBy>
  <cp:revision>171</cp:revision>
  <dcterms:modified xsi:type="dcterms:W3CDTF">2023-04-03T20:38:42Z</dcterms:modified>
</cp:coreProperties>
</file>