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4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 type="screen16x9"/>
  <p:notesSz cx="6858000" cy="9144000"/>
  <p:embeddedFontLst>
    <p:embeddedFont>
      <p:font typeface="Abril Fatface" panose="02000503000000020003" pitchFamily="2" charset="0"/>
      <p:regular r:id="rId21"/>
    </p:embeddedFont>
    <p:embeddedFont>
      <p:font typeface="Nunito" pitchFamily="2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khUjoXsCTcH3xav9Q5PkTQWE1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79599-08FD-474F-AB28-ED385F41A9DE}" v="8" dt="2022-08-22T21:28:32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132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customschemas.google.com/relationships/presentationmetadata" Target="meta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Carlos E. Romaina Acevedo" userId="634bb9585bf6aad7" providerId="LiveId" clId="{51779599-08FD-474F-AB28-ED385F41A9DE}"/>
    <pc:docChg chg="undo custSel addSld delSld modSld sldOrd">
      <pc:chgData name="Juan Carlos E. Romaina Acevedo" userId="634bb9585bf6aad7" providerId="LiveId" clId="{51779599-08FD-474F-AB28-ED385F41A9DE}" dt="2022-08-22T21:33:25.408" v="260" actId="478"/>
      <pc:docMkLst>
        <pc:docMk/>
      </pc:docMkLst>
      <pc:sldChg chg="modSp mod">
        <pc:chgData name="Juan Carlos E. Romaina Acevedo" userId="634bb9585bf6aad7" providerId="LiveId" clId="{51779599-08FD-474F-AB28-ED385F41A9DE}" dt="2022-08-22T21:29:34.757" v="258" actId="20577"/>
        <pc:sldMkLst>
          <pc:docMk/>
          <pc:sldMk cId="0" sldId="256"/>
        </pc:sldMkLst>
        <pc:spChg chg="mod">
          <ac:chgData name="Juan Carlos E. Romaina Acevedo" userId="634bb9585bf6aad7" providerId="LiveId" clId="{51779599-08FD-474F-AB28-ED385F41A9DE}" dt="2022-08-22T21:29:17.658" v="206" actId="20577"/>
          <ac:spMkLst>
            <pc:docMk/>
            <pc:sldMk cId="0" sldId="256"/>
            <ac:spMk id="77" creationId="{00000000-0000-0000-0000-000000000000}"/>
          </ac:spMkLst>
        </pc:spChg>
        <pc:spChg chg="mod">
          <ac:chgData name="Juan Carlos E. Romaina Acevedo" userId="634bb9585bf6aad7" providerId="LiveId" clId="{51779599-08FD-474F-AB28-ED385F41A9DE}" dt="2022-08-22T21:29:34.757" v="258" actId="20577"/>
          <ac:spMkLst>
            <pc:docMk/>
            <pc:sldMk cId="0" sldId="256"/>
            <ac:spMk id="78" creationId="{00000000-0000-0000-0000-000000000000}"/>
          </ac:spMkLst>
        </pc:spChg>
      </pc:sldChg>
      <pc:sldChg chg="addSp delSp modSp mod">
        <pc:chgData name="Juan Carlos E. Romaina Acevedo" userId="634bb9585bf6aad7" providerId="LiveId" clId="{51779599-08FD-474F-AB28-ED385F41A9DE}" dt="2022-08-22T21:33:25.408" v="260" actId="478"/>
        <pc:sldMkLst>
          <pc:docMk/>
          <pc:sldMk cId="0" sldId="261"/>
        </pc:sldMkLst>
        <pc:spChg chg="add del mod">
          <ac:chgData name="Juan Carlos E. Romaina Acevedo" userId="634bb9585bf6aad7" providerId="LiveId" clId="{51779599-08FD-474F-AB28-ED385F41A9DE}" dt="2022-08-22T21:33:25.408" v="260" actId="478"/>
          <ac:spMkLst>
            <pc:docMk/>
            <pc:sldMk cId="0" sldId="261"/>
            <ac:spMk id="3" creationId="{8194A52B-FFE6-5FA0-FD8A-31D099E17863}"/>
          </ac:spMkLst>
        </pc:spChg>
        <pc:spChg chg="del mod">
          <ac:chgData name="Juan Carlos E. Romaina Acevedo" userId="634bb9585bf6aad7" providerId="LiveId" clId="{51779599-08FD-474F-AB28-ED385F41A9DE}" dt="2022-08-22T21:29:05.963" v="174" actId="478"/>
          <ac:spMkLst>
            <pc:docMk/>
            <pc:sldMk cId="0" sldId="261"/>
            <ac:spMk id="119" creationId="{00000000-0000-0000-0000-000000000000}"/>
          </ac:spMkLst>
        </pc:spChg>
      </pc:sldChg>
      <pc:sldChg chg="addSp delSp new del mod">
        <pc:chgData name="Juan Carlos E. Romaina Acevedo" userId="634bb9585bf6aad7" providerId="LiveId" clId="{51779599-08FD-474F-AB28-ED385F41A9DE}" dt="2022-08-22T21:25:14.526" v="16" actId="47"/>
        <pc:sldMkLst>
          <pc:docMk/>
          <pc:sldMk cId="1136252777" sldId="272"/>
        </pc:sldMkLst>
        <pc:spChg chg="del">
          <ac:chgData name="Juan Carlos E. Romaina Acevedo" userId="634bb9585bf6aad7" providerId="LiveId" clId="{51779599-08FD-474F-AB28-ED385F41A9DE}" dt="2022-08-22T21:22:55.161" v="3" actId="478"/>
          <ac:spMkLst>
            <pc:docMk/>
            <pc:sldMk cId="1136252777" sldId="272"/>
            <ac:spMk id="2" creationId="{940E5154-A4A2-0813-5156-7E70A3C20DD6}"/>
          </ac:spMkLst>
        </pc:spChg>
        <pc:picChg chg="add">
          <ac:chgData name="Juan Carlos E. Romaina Acevedo" userId="634bb9585bf6aad7" providerId="LiveId" clId="{51779599-08FD-474F-AB28-ED385F41A9DE}" dt="2022-08-22T21:22:56.082" v="4"/>
          <ac:picMkLst>
            <pc:docMk/>
            <pc:sldMk cId="1136252777" sldId="272"/>
            <ac:picMk id="1026" creationId="{774F9CF6-C4CB-7799-7F68-F8FD4C5682B6}"/>
          </ac:picMkLst>
        </pc:picChg>
      </pc:sldChg>
      <pc:sldChg chg="new del">
        <pc:chgData name="Juan Carlos E. Romaina Acevedo" userId="634bb9585bf6aad7" providerId="LiveId" clId="{51779599-08FD-474F-AB28-ED385F41A9DE}" dt="2022-08-22T21:23:25.496" v="6" actId="47"/>
        <pc:sldMkLst>
          <pc:docMk/>
          <pc:sldMk cId="1860202671" sldId="273"/>
        </pc:sldMkLst>
      </pc:sldChg>
      <pc:sldChg chg="addSp modSp new mod ord">
        <pc:chgData name="Juan Carlos E. Romaina Acevedo" userId="634bb9585bf6aad7" providerId="LiveId" clId="{51779599-08FD-474F-AB28-ED385F41A9DE}" dt="2022-08-22T21:28:32.885" v="172" actId="1076"/>
        <pc:sldMkLst>
          <pc:docMk/>
          <pc:sldMk cId="2529990764" sldId="273"/>
        </pc:sldMkLst>
        <pc:spChg chg="mod">
          <ac:chgData name="Juan Carlos E. Romaina Acevedo" userId="634bb9585bf6aad7" providerId="LiveId" clId="{51779599-08FD-474F-AB28-ED385F41A9DE}" dt="2022-08-22T21:25:20.504" v="32" actId="20577"/>
          <ac:spMkLst>
            <pc:docMk/>
            <pc:sldMk cId="2529990764" sldId="273"/>
            <ac:spMk id="2" creationId="{10191FB3-519C-E301-452B-21E97D4CE481}"/>
          </ac:spMkLst>
        </pc:spChg>
        <pc:spChg chg="mod">
          <ac:chgData name="Juan Carlos E. Romaina Acevedo" userId="634bb9585bf6aad7" providerId="LiveId" clId="{51779599-08FD-474F-AB28-ED385F41A9DE}" dt="2022-08-22T21:25:32.092" v="89" actId="20577"/>
          <ac:spMkLst>
            <pc:docMk/>
            <pc:sldMk cId="2529990764" sldId="273"/>
            <ac:spMk id="3" creationId="{3597FF89-3E0B-8CAE-3DAD-229C95A3178E}"/>
          </ac:spMkLst>
        </pc:spChg>
        <pc:picChg chg="add mod">
          <ac:chgData name="Juan Carlos E. Romaina Acevedo" userId="634bb9585bf6aad7" providerId="LiveId" clId="{51779599-08FD-474F-AB28-ED385F41A9DE}" dt="2022-08-22T21:28:32.885" v="172" actId="1076"/>
          <ac:picMkLst>
            <pc:docMk/>
            <pc:sldMk cId="2529990764" sldId="273"/>
            <ac:picMk id="2050" creationId="{0AF34136-F502-0E93-ADCC-47A93C9509C0}"/>
          </ac:picMkLst>
        </pc:picChg>
      </pc:sldChg>
      <pc:sldChg chg="delSp modSp new mod">
        <pc:chgData name="Juan Carlos E. Romaina Acevedo" userId="634bb9585bf6aad7" providerId="LiveId" clId="{51779599-08FD-474F-AB28-ED385F41A9DE}" dt="2022-08-22T21:27:50.672" v="170" actId="20577"/>
        <pc:sldMkLst>
          <pc:docMk/>
          <pc:sldMk cId="3862852196" sldId="274"/>
        </pc:sldMkLst>
        <pc:spChg chg="mod">
          <ac:chgData name="Juan Carlos E. Romaina Acevedo" userId="634bb9585bf6aad7" providerId="LiveId" clId="{51779599-08FD-474F-AB28-ED385F41A9DE}" dt="2022-08-22T21:25:55.244" v="138" actId="20577"/>
          <ac:spMkLst>
            <pc:docMk/>
            <pc:sldMk cId="3862852196" sldId="274"/>
            <ac:spMk id="2" creationId="{9B69D2E2-B454-3BA3-8A75-1B31A3575018}"/>
          </ac:spMkLst>
        </pc:spChg>
        <pc:spChg chg="del">
          <ac:chgData name="Juan Carlos E. Romaina Acevedo" userId="634bb9585bf6aad7" providerId="LiveId" clId="{51779599-08FD-474F-AB28-ED385F41A9DE}" dt="2022-08-22T21:25:58.778" v="139" actId="478"/>
          <ac:spMkLst>
            <pc:docMk/>
            <pc:sldMk cId="3862852196" sldId="274"/>
            <ac:spMk id="3" creationId="{05F28BD4-77F6-0046-02D4-EFE86CC66B6F}"/>
          </ac:spMkLst>
        </pc:spChg>
        <pc:spChg chg="mod">
          <ac:chgData name="Juan Carlos E. Romaina Acevedo" userId="634bb9585bf6aad7" providerId="LiveId" clId="{51779599-08FD-474F-AB28-ED385F41A9DE}" dt="2022-08-22T21:27:50.672" v="170" actId="20577"/>
          <ac:spMkLst>
            <pc:docMk/>
            <pc:sldMk cId="3862852196" sldId="274"/>
            <ac:spMk id="4" creationId="{2D625D3B-6819-875B-0DB6-CB5644B97C72}"/>
          </ac:spMkLst>
        </pc:spChg>
        <pc:spChg chg="del">
          <ac:chgData name="Juan Carlos E. Romaina Acevedo" userId="634bb9585bf6aad7" providerId="LiveId" clId="{51779599-08FD-474F-AB28-ED385F41A9DE}" dt="2022-08-22T21:26:04.987" v="140" actId="478"/>
          <ac:spMkLst>
            <pc:docMk/>
            <pc:sldMk cId="3862852196" sldId="274"/>
            <ac:spMk id="5" creationId="{296DCE44-CB81-7317-983B-914548DCE1A3}"/>
          </ac:spMkLst>
        </pc:spChg>
        <pc:spChg chg="del">
          <ac:chgData name="Juan Carlos E. Romaina Acevedo" userId="634bb9585bf6aad7" providerId="LiveId" clId="{51779599-08FD-474F-AB28-ED385F41A9DE}" dt="2022-08-22T21:26:06" v="141" actId="478"/>
          <ac:spMkLst>
            <pc:docMk/>
            <pc:sldMk cId="3862852196" sldId="274"/>
            <ac:spMk id="6" creationId="{38EA023B-4BDC-63F4-5885-C69FDAC23F91}"/>
          </ac:spMkLst>
        </pc:spChg>
      </pc:sldChg>
      <pc:sldMasterChg chg="delSldLayout">
        <pc:chgData name="Juan Carlos E. Romaina Acevedo" userId="634bb9585bf6aad7" providerId="LiveId" clId="{51779599-08FD-474F-AB28-ED385F41A9DE}" dt="2022-08-22T21:25:14.526" v="16" actId="47"/>
        <pc:sldMasterMkLst>
          <pc:docMk/>
          <pc:sldMasterMk cId="0" sldId="2147483648"/>
        </pc:sldMasterMkLst>
        <pc:sldLayoutChg chg="del">
          <pc:chgData name="Juan Carlos E. Romaina Acevedo" userId="634bb9585bf6aad7" providerId="LiveId" clId="{51779599-08FD-474F-AB28-ED385F41A9DE}" dt="2022-08-22T21:25:14.526" v="16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Juan Carlos E. Romaina Acevedo" userId="634bb9585bf6aad7" providerId="LiveId" clId="{51779599-08FD-474F-AB28-ED385F41A9DE}" dt="2022-08-22T21:23:25.496" v="6" actId="47"/>
          <pc:sldLayoutMkLst>
            <pc:docMk/>
            <pc:sldMasterMk cId="0" sldId="2147483648"/>
            <pc:sldLayoutMk cId="0" sldId="214748365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81a4811b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81a4811b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1a4811b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81a4811b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1a4811b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81a4811b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81a4811b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81a4811b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8122f3a0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8122f3a0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1a4811b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1381a4811b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8122f3a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8122f3a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122f3a0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8122f3a0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81a4811b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381a4811b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81a4811b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81a4811b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">
  <p:cSld name="CUSTOM_9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ctrTitle"/>
          </p:nvPr>
        </p:nvSpPr>
        <p:spPr>
          <a:xfrm>
            <a:off x="1224900" y="1728443"/>
            <a:ext cx="66942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200" b="1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ctrTitle" idx="2"/>
          </p:nvPr>
        </p:nvSpPr>
        <p:spPr>
          <a:xfrm>
            <a:off x="1224900" y="2951082"/>
            <a:ext cx="66942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9pPr>
          </a:lstStyle>
          <a:p>
            <a:endParaRPr/>
          </a:p>
        </p:txBody>
      </p:sp>
      <p:pic>
        <p:nvPicPr>
          <p:cNvPr id="11" name="Google Shape;1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957" y="-1877"/>
            <a:ext cx="2561321" cy="884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slide with big number">
  <p:cSld name="1_Red slide with 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311700" y="12585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8000" b="1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1881147" y="3077100"/>
            <a:ext cx="5381700" cy="7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050" b="0" i="0">
                <a:solidFill>
                  <a:srgbClr val="FF3A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72" name="Google Shape;7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8805448" y="111858"/>
            <a:ext cx="225909" cy="225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2"/>
          <p:cNvPicPr preferRelativeResize="0"/>
          <p:nvPr/>
        </p:nvPicPr>
        <p:blipFill rotWithShape="1">
          <a:blip r:embed="rId2">
            <a:alphaModFix/>
          </a:blip>
          <a:srcRect l="10152" t="9800" r="612" b="14877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2"/>
          <p:cNvSpPr/>
          <p:nvPr/>
        </p:nvSpPr>
        <p:spPr>
          <a:xfrm>
            <a:off x="5042452" y="589721"/>
            <a:ext cx="3821973" cy="4240696"/>
          </a:xfrm>
          <a:prstGeom prst="rect">
            <a:avLst/>
          </a:prstGeom>
          <a:solidFill>
            <a:srgbClr val="FF3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2"/>
          <p:cNvSpPr txBox="1">
            <a:spLocks noGrp="1"/>
          </p:cNvSpPr>
          <p:nvPr>
            <p:ph type="ctrTitle"/>
          </p:nvPr>
        </p:nvSpPr>
        <p:spPr>
          <a:xfrm>
            <a:off x="5336324" y="900355"/>
            <a:ext cx="2598600" cy="995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 b="1" i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ubTitle" idx="1"/>
          </p:nvPr>
        </p:nvSpPr>
        <p:spPr>
          <a:xfrm>
            <a:off x="5336424" y="2100355"/>
            <a:ext cx="3270862" cy="17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0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2"/>
          <p:cNvSpPr/>
          <p:nvPr/>
        </p:nvSpPr>
        <p:spPr>
          <a:xfrm>
            <a:off x="5442296" y="1979400"/>
            <a:ext cx="1662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8805448" y="111858"/>
            <a:ext cx="225909" cy="225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">
  <p:cSld name="1_Main slide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>
            <a:spLocks noGrp="1"/>
          </p:cNvSpPr>
          <p:nvPr>
            <p:ph type="ctrTitle"/>
          </p:nvPr>
        </p:nvSpPr>
        <p:spPr>
          <a:xfrm>
            <a:off x="5653979" y="1607530"/>
            <a:ext cx="2840117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1800" b="1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ctrTitle" idx="2"/>
          </p:nvPr>
        </p:nvSpPr>
        <p:spPr>
          <a:xfrm>
            <a:off x="5653978" y="2932221"/>
            <a:ext cx="2840117" cy="12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 b="0" i="0">
                <a:solidFill>
                  <a:srgbClr val="FF3A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9pPr>
          </a:lstStyle>
          <a:p>
            <a:endParaRPr/>
          </a:p>
        </p:txBody>
      </p:sp>
      <p:pic>
        <p:nvPicPr>
          <p:cNvPr id="22" name="Google Shape;2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86348" y="4321238"/>
            <a:ext cx="2561321" cy="884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">
  <p:cSld name="1_Main slide 2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ctrTitle"/>
          </p:nvPr>
        </p:nvSpPr>
        <p:spPr>
          <a:xfrm>
            <a:off x="5653979" y="1607530"/>
            <a:ext cx="2840117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400" b="1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ctrTitle" idx="2"/>
          </p:nvPr>
        </p:nvSpPr>
        <p:spPr>
          <a:xfrm>
            <a:off x="5653978" y="2932221"/>
            <a:ext cx="2840117" cy="12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200" b="0" i="0">
                <a:solidFill>
                  <a:srgbClr val="FF3A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9pPr>
          </a:lstStyle>
          <a:p>
            <a:endParaRPr/>
          </a:p>
        </p:txBody>
      </p:sp>
      <p:pic>
        <p:nvPicPr>
          <p:cNvPr id="26" name="Google Shape;2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86348" y="4321238"/>
            <a:ext cx="2561321" cy="884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">
  <p:cSld name="1_Main slide 3">
    <p:bg>
      <p:bgPr>
        <a:solidFill>
          <a:schemeClr val="dk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ctrTitle"/>
          </p:nvPr>
        </p:nvSpPr>
        <p:spPr>
          <a:xfrm>
            <a:off x="1224900" y="1728443"/>
            <a:ext cx="66942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200" b="1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ctrTitle" idx="2"/>
          </p:nvPr>
        </p:nvSpPr>
        <p:spPr>
          <a:xfrm>
            <a:off x="1224900" y="2957137"/>
            <a:ext cx="66942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 b="0" i="0">
                <a:solidFill>
                  <a:srgbClr val="FF3A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9pPr>
          </a:lstStyle>
          <a:p>
            <a:endParaRPr/>
          </a:p>
        </p:txBody>
      </p:sp>
      <p:pic>
        <p:nvPicPr>
          <p:cNvPr id="33" name="Google Shape;33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957" y="-1877"/>
            <a:ext cx="2561321" cy="884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">
  <p:cSld name="1_Main slide 4">
    <p:bg>
      <p:bgPr>
        <a:solidFill>
          <a:srgbClr val="FF3A00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ctrTitle"/>
          </p:nvPr>
        </p:nvSpPr>
        <p:spPr>
          <a:xfrm>
            <a:off x="1224900" y="1728443"/>
            <a:ext cx="66942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200" b="1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ctrTitle" idx="2"/>
          </p:nvPr>
        </p:nvSpPr>
        <p:spPr>
          <a:xfrm>
            <a:off x="1224900" y="2945026"/>
            <a:ext cx="66942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9pPr>
          </a:lstStyle>
          <a:p>
            <a:endParaRPr/>
          </a:p>
        </p:txBody>
      </p:sp>
      <p:pic>
        <p:nvPicPr>
          <p:cNvPr id="37" name="Google Shape;37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957" y="-1877"/>
            <a:ext cx="2561321" cy="884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title 1">
  <p:cSld name="1_Text slide with title 1">
    <p:bg>
      <p:bgPr>
        <a:solidFill>
          <a:srgbClr val="FF3A00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397325" y="1044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1"/>
          </p:nvPr>
        </p:nvSpPr>
        <p:spPr>
          <a:xfrm>
            <a:off x="397334" y="1628200"/>
            <a:ext cx="6147600" cy="1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A00"/>
              </a:buClr>
              <a:buSzPts val="1400"/>
              <a:buChar char="●"/>
              <a:defRPr sz="105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 sz="1200">
                <a:solidFill>
                  <a:srgbClr val="999999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 sz="1200">
                <a:solidFill>
                  <a:srgbClr val="999999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 sz="1200">
                <a:solidFill>
                  <a:srgbClr val="999999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 sz="1200">
                <a:solidFill>
                  <a:srgbClr val="999999"/>
                </a:solidFill>
              </a:defRPr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 sz="1200">
                <a:solidFill>
                  <a:srgbClr val="999999"/>
                </a:solidFill>
              </a:defRPr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 sz="1200">
                <a:solidFill>
                  <a:srgbClr val="999999"/>
                </a:solidFill>
              </a:defRPr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 sz="1200">
                <a:solidFill>
                  <a:srgbClr val="999999"/>
                </a:solidFill>
              </a:defRPr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 sz="12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pic>
        <p:nvPicPr>
          <p:cNvPr id="41" name="Google Shape;41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8805448" y="111858"/>
            <a:ext cx="225909" cy="225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5447" y="111858"/>
            <a:ext cx="225909" cy="225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two columns" type="twoColTx">
  <p:cSld name="TITLE_AND_TWO_COLUMNS">
    <p:bg>
      <p:bgPr>
        <a:solidFill>
          <a:srgbClr val="FF3A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title"/>
          </p:nvPr>
        </p:nvSpPr>
        <p:spPr>
          <a:xfrm>
            <a:off x="311700" y="1054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 sz="1800" b="1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20"/>
          <p:cNvSpPr/>
          <p:nvPr/>
        </p:nvSpPr>
        <p:spPr>
          <a:xfrm>
            <a:off x="791700" y="4187374"/>
            <a:ext cx="290788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>
            <a:spLocks noGrp="1"/>
          </p:cNvSpPr>
          <p:nvPr>
            <p:ph type="subTitle" idx="1"/>
          </p:nvPr>
        </p:nvSpPr>
        <p:spPr>
          <a:xfrm>
            <a:off x="673179" y="2226950"/>
            <a:ext cx="32520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99999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9999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solidFill>
                  <a:srgbClr val="99999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99999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99999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2"/>
          </p:nvPr>
        </p:nvSpPr>
        <p:spPr>
          <a:xfrm>
            <a:off x="673179" y="2661975"/>
            <a:ext cx="3252000" cy="1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05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99999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9999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>
                <a:solidFill>
                  <a:srgbClr val="99999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9999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99999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99999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99999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subTitle" idx="3"/>
          </p:nvPr>
        </p:nvSpPr>
        <p:spPr>
          <a:xfrm>
            <a:off x="4785325" y="2226950"/>
            <a:ext cx="32520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99999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9999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solidFill>
                  <a:srgbClr val="99999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99999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99999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subTitle" idx="4"/>
          </p:nvPr>
        </p:nvSpPr>
        <p:spPr>
          <a:xfrm>
            <a:off x="4785325" y="2661975"/>
            <a:ext cx="3252000" cy="1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05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99999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9999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>
                <a:solidFill>
                  <a:srgbClr val="99999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9999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99999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99999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99999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20"/>
          <p:cNvSpPr/>
          <p:nvPr/>
        </p:nvSpPr>
        <p:spPr>
          <a:xfrm>
            <a:off x="5040971" y="4187374"/>
            <a:ext cx="290788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8805448" y="111858"/>
            <a:ext cx="225909" cy="225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5447" y="111858"/>
            <a:ext cx="225909" cy="225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three columns" type="titleOnly">
  <p:cSld name="TITLE_ONLY">
    <p:bg>
      <p:bgPr>
        <a:solidFill>
          <a:srgbClr val="FF3A00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1800" b="1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1"/>
          </p:nvPr>
        </p:nvSpPr>
        <p:spPr>
          <a:xfrm>
            <a:off x="575640" y="2167675"/>
            <a:ext cx="24486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 b="1">
                <a:solidFill>
                  <a:srgbClr val="CC3F3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CC3F3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 b="1">
                <a:solidFill>
                  <a:srgbClr val="CC3F3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 b="1">
                <a:solidFill>
                  <a:srgbClr val="CC3F3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1">
                <a:solidFill>
                  <a:srgbClr val="CC3F3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1">
                <a:solidFill>
                  <a:srgbClr val="CC3F3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1">
                <a:solidFill>
                  <a:srgbClr val="CC3F3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1">
                <a:solidFill>
                  <a:srgbClr val="CC3F3A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2"/>
          </p:nvPr>
        </p:nvSpPr>
        <p:spPr>
          <a:xfrm>
            <a:off x="575640" y="2503926"/>
            <a:ext cx="2448600" cy="1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05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99999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9999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solidFill>
                  <a:srgbClr val="99999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99999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99999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ubTitle" idx="3"/>
          </p:nvPr>
        </p:nvSpPr>
        <p:spPr>
          <a:xfrm>
            <a:off x="3355575" y="2167675"/>
            <a:ext cx="24486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 b="1">
                <a:solidFill>
                  <a:srgbClr val="CC3F3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CC3F3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 b="1">
                <a:solidFill>
                  <a:srgbClr val="CC3F3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 b="1">
                <a:solidFill>
                  <a:srgbClr val="CC3F3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1">
                <a:solidFill>
                  <a:srgbClr val="CC3F3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1">
                <a:solidFill>
                  <a:srgbClr val="CC3F3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1">
                <a:solidFill>
                  <a:srgbClr val="CC3F3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1">
                <a:solidFill>
                  <a:srgbClr val="CC3F3A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4"/>
          </p:nvPr>
        </p:nvSpPr>
        <p:spPr>
          <a:xfrm>
            <a:off x="3355575" y="2503926"/>
            <a:ext cx="2448600" cy="1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05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99999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9999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solidFill>
                  <a:srgbClr val="99999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99999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99999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5"/>
          </p:nvPr>
        </p:nvSpPr>
        <p:spPr>
          <a:xfrm>
            <a:off x="6119761" y="2167675"/>
            <a:ext cx="24486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 b="1">
                <a:solidFill>
                  <a:srgbClr val="CC3F3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CC3F3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 b="1">
                <a:solidFill>
                  <a:srgbClr val="CC3F3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 b="1">
                <a:solidFill>
                  <a:srgbClr val="CC3F3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1">
                <a:solidFill>
                  <a:srgbClr val="CC3F3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1">
                <a:solidFill>
                  <a:srgbClr val="CC3F3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1">
                <a:solidFill>
                  <a:srgbClr val="CC3F3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1">
                <a:solidFill>
                  <a:srgbClr val="CC3F3A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ubTitle" idx="6"/>
          </p:nvPr>
        </p:nvSpPr>
        <p:spPr>
          <a:xfrm>
            <a:off x="6119761" y="2503926"/>
            <a:ext cx="2448600" cy="1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05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99999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9999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solidFill>
                  <a:srgbClr val="99999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99999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99999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pic>
        <p:nvPicPr>
          <p:cNvPr id="68" name="Google Shape;6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05447" y="111858"/>
            <a:ext cx="225909" cy="225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609675"/>
            <a:ext cx="8520600" cy="20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Nunito"/>
              <a:buChar char="●"/>
              <a:defRPr sz="16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○"/>
              <a:defRPr sz="15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"/>
              <a:buChar char="○"/>
              <a:defRPr sz="12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"/>
              <a:buChar char="●"/>
              <a:defRPr sz="10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"/>
              <a:buChar char="○"/>
              <a:defRPr sz="10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"/>
              <a:buChar char="■"/>
              <a:defRPr sz="10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youtu.be/PJV7GRCCJSc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1224900" y="1728443"/>
            <a:ext cx="66942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</a:pPr>
            <a:r>
              <a:rPr lang="es-MX" sz="2000" dirty="0"/>
              <a:t>Programación Orientada a Objetos</a:t>
            </a:r>
            <a:endParaRPr sz="2000" dirty="0"/>
          </a:p>
        </p:txBody>
      </p:sp>
      <p:sp>
        <p:nvSpPr>
          <p:cNvPr id="78" name="Google Shape;78;p1"/>
          <p:cNvSpPr txBox="1">
            <a:spLocks noGrp="1"/>
          </p:cNvSpPr>
          <p:nvPr>
            <p:ph type="ctrTitle" idx="2"/>
          </p:nvPr>
        </p:nvSpPr>
        <p:spPr>
          <a:xfrm>
            <a:off x="1224900" y="2951082"/>
            <a:ext cx="66942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rPr lang="es-ES" dirty="0"/>
              <a:t>Capítulo 1: Introducción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311700" y="1054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</a:pPr>
            <a:r>
              <a:rPr lang="es-MX"/>
              <a:t>2. Pilares de la programación orientada a objetos</a:t>
            </a:r>
            <a:endParaRPr/>
          </a:p>
        </p:txBody>
      </p:sp>
      <p:sp>
        <p:nvSpPr>
          <p:cNvPr id="131" name="Google Shape;131;p6"/>
          <p:cNvSpPr txBox="1">
            <a:spLocks noGrp="1"/>
          </p:cNvSpPr>
          <p:nvPr>
            <p:ph type="subTitle" idx="1"/>
          </p:nvPr>
        </p:nvSpPr>
        <p:spPr>
          <a:xfrm>
            <a:off x="673179" y="2226950"/>
            <a:ext cx="32520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Aspectos que mejoran la calidad de los sistemas</a:t>
            </a:r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subTitle" idx="2"/>
          </p:nvPr>
        </p:nvSpPr>
        <p:spPr>
          <a:xfrm>
            <a:off x="673179" y="2661975"/>
            <a:ext cx="3252000" cy="12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MX"/>
              <a:t>Abstracción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MX"/>
              <a:t>Modularidad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MX"/>
              <a:t>Extensibilidad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MX"/>
              <a:t>Reutilización</a:t>
            </a:r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subTitle" idx="3"/>
          </p:nvPr>
        </p:nvSpPr>
        <p:spPr>
          <a:xfrm>
            <a:off x="4785325" y="2226950"/>
            <a:ext cx="32520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Características esenciales de los lenguajes orientados a objetos</a:t>
            </a:r>
            <a:endParaRPr/>
          </a:p>
        </p:txBody>
      </p:sp>
      <p:sp>
        <p:nvSpPr>
          <p:cNvPr id="134" name="Google Shape;134;p6"/>
          <p:cNvSpPr txBox="1">
            <a:spLocks noGrp="1"/>
          </p:cNvSpPr>
          <p:nvPr>
            <p:ph type="subTitle" idx="4"/>
          </p:nvPr>
        </p:nvSpPr>
        <p:spPr>
          <a:xfrm>
            <a:off x="4785325" y="2661975"/>
            <a:ext cx="3252000" cy="12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MX"/>
              <a:t>Encapsulación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MX"/>
              <a:t>Clasificación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MX"/>
              <a:t>Generalización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MX"/>
              <a:t>Polimorfismo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81a4811b3_0_11"/>
          <p:cNvSpPr txBox="1">
            <a:spLocks noGrp="1"/>
          </p:cNvSpPr>
          <p:nvPr>
            <p:ph type="title"/>
          </p:nvPr>
        </p:nvSpPr>
        <p:spPr>
          <a:xfrm>
            <a:off x="397325" y="1044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Abstracción</a:t>
            </a:r>
            <a:endParaRPr/>
          </a:p>
        </p:txBody>
      </p:sp>
      <p:sp>
        <p:nvSpPr>
          <p:cNvPr id="140" name="Google Shape;140;g1381a4811b3_0_11"/>
          <p:cNvSpPr txBox="1">
            <a:spLocks noGrp="1"/>
          </p:cNvSpPr>
          <p:nvPr>
            <p:ph type="body" idx="1"/>
          </p:nvPr>
        </p:nvSpPr>
        <p:spPr>
          <a:xfrm>
            <a:off x="397327" y="1628200"/>
            <a:ext cx="4548900" cy="18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✓"/>
            </a:pPr>
            <a:r>
              <a:rPr lang="es-MX"/>
              <a:t>Consiste en elevar el nivel de las “</a:t>
            </a:r>
            <a:r>
              <a:rPr lang="es-MX" b="1"/>
              <a:t>representaciones</a:t>
            </a:r>
            <a:r>
              <a:rPr lang="es-MX"/>
              <a:t>” necesarias para un sistema de software, de manera que se reduzcan los detalles.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✓"/>
            </a:pPr>
            <a:r>
              <a:rPr lang="es-MX"/>
              <a:t>Permite manejar la complejidad del Software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✓"/>
            </a:pPr>
            <a:r>
              <a:rPr lang="es-MX"/>
              <a:t>En POO se definen dos niveles de abstracción: (i) El nivel más alto es la representación de objetos para la aplicación. (ii) El nivel más bajo es detallar los datos y funciones dentro del objeto.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✓"/>
            </a:pPr>
            <a:endParaRPr/>
          </a:p>
        </p:txBody>
      </p:sp>
      <p:pic>
        <p:nvPicPr>
          <p:cNvPr id="141" name="Google Shape;141;g1381a4811b3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900" y="1628200"/>
            <a:ext cx="3722550" cy="26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81a4811b3_0_19"/>
          <p:cNvSpPr txBox="1">
            <a:spLocks noGrp="1"/>
          </p:cNvSpPr>
          <p:nvPr>
            <p:ph type="title"/>
          </p:nvPr>
        </p:nvSpPr>
        <p:spPr>
          <a:xfrm>
            <a:off x="397325" y="1044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Encapsulamiento</a:t>
            </a:r>
            <a:endParaRPr/>
          </a:p>
        </p:txBody>
      </p:sp>
      <p:sp>
        <p:nvSpPr>
          <p:cNvPr id="147" name="Google Shape;147;g1381a4811b3_0_19"/>
          <p:cNvSpPr txBox="1">
            <a:spLocks noGrp="1"/>
          </p:cNvSpPr>
          <p:nvPr>
            <p:ph type="body" idx="1"/>
          </p:nvPr>
        </p:nvSpPr>
        <p:spPr>
          <a:xfrm>
            <a:off x="397334" y="1628200"/>
            <a:ext cx="6147600" cy="18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Mecanismo básico para ocultar los detalles internos del objeto de los demás objetos.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Diferenciar entre una </a:t>
            </a:r>
            <a:r>
              <a:rPr lang="es-MX" b="1"/>
              <a:t>interfaz</a:t>
            </a:r>
            <a:r>
              <a:rPr lang="es-MX"/>
              <a:t> del objeto (aspectos conocidos del objeto externamente) y su </a:t>
            </a:r>
            <a:r>
              <a:rPr lang="es-MX" b="1"/>
              <a:t>implementación</a:t>
            </a:r>
            <a:r>
              <a:rPr lang="es-MX"/>
              <a:t> (aspectos solo conocidos internamente).    </a:t>
            </a:r>
            <a:endParaRPr/>
          </a:p>
        </p:txBody>
      </p:sp>
      <p:pic>
        <p:nvPicPr>
          <p:cNvPr id="148" name="Google Shape;148;g1381a4811b3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425" y="2420650"/>
            <a:ext cx="3581824" cy="24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1a4811b3_0_29"/>
          <p:cNvSpPr txBox="1">
            <a:spLocks noGrp="1"/>
          </p:cNvSpPr>
          <p:nvPr>
            <p:ph type="title"/>
          </p:nvPr>
        </p:nvSpPr>
        <p:spPr>
          <a:xfrm>
            <a:off x="397325" y="1044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Clasificación</a:t>
            </a:r>
            <a:endParaRPr/>
          </a:p>
        </p:txBody>
      </p:sp>
      <p:sp>
        <p:nvSpPr>
          <p:cNvPr id="154" name="Google Shape;154;g1381a4811b3_0_29"/>
          <p:cNvSpPr txBox="1">
            <a:spLocks noGrp="1"/>
          </p:cNvSpPr>
          <p:nvPr>
            <p:ph type="body" idx="1"/>
          </p:nvPr>
        </p:nvSpPr>
        <p:spPr>
          <a:xfrm>
            <a:off x="397329" y="1628200"/>
            <a:ext cx="3384900" cy="18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La </a:t>
            </a:r>
            <a:r>
              <a:rPr lang="es-MX" b="1"/>
              <a:t>clasificación</a:t>
            </a:r>
            <a:r>
              <a:rPr lang="es-MX"/>
              <a:t> permite organizar objetos de acuerdo con estructuras comunes. Los objetos con datos y funciones similares se clasifican como si fueran de una misma </a:t>
            </a:r>
            <a:r>
              <a:rPr lang="es-MX" b="1"/>
              <a:t>clase</a:t>
            </a:r>
            <a:r>
              <a:rPr lang="es-MX"/>
              <a:t>.</a:t>
            </a:r>
            <a:endParaRPr/>
          </a:p>
        </p:txBody>
      </p:sp>
      <p:pic>
        <p:nvPicPr>
          <p:cNvPr id="155" name="Google Shape;155;g1381a4811b3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3054" y="1197900"/>
            <a:ext cx="4609384" cy="32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1a4811b3_0_24"/>
          <p:cNvSpPr txBox="1">
            <a:spLocks noGrp="1"/>
          </p:cNvSpPr>
          <p:nvPr>
            <p:ph type="title"/>
          </p:nvPr>
        </p:nvSpPr>
        <p:spPr>
          <a:xfrm>
            <a:off x="397325" y="1044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Generalización</a:t>
            </a:r>
            <a:endParaRPr/>
          </a:p>
        </p:txBody>
      </p:sp>
      <p:sp>
        <p:nvSpPr>
          <p:cNvPr id="161" name="Google Shape;161;g1381a4811b3_0_24"/>
          <p:cNvSpPr txBox="1">
            <a:spLocks noGrp="1"/>
          </p:cNvSpPr>
          <p:nvPr>
            <p:ph type="body" idx="1"/>
          </p:nvPr>
        </p:nvSpPr>
        <p:spPr>
          <a:xfrm>
            <a:off x="397328" y="1628200"/>
            <a:ext cx="4018800" cy="18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Los objetos pueden organizarse como miembros de una sola </a:t>
            </a:r>
            <a:r>
              <a:rPr lang="es-MX" b="1"/>
              <a:t>clase</a:t>
            </a:r>
            <a:r>
              <a:rPr lang="es-MX"/>
              <a:t>, podemos también </a:t>
            </a:r>
            <a:r>
              <a:rPr lang="es-MX" b="1" u="sng"/>
              <a:t>organizar</a:t>
            </a:r>
            <a:r>
              <a:rPr lang="es-MX"/>
              <a:t> a las propias </a:t>
            </a:r>
            <a:r>
              <a:rPr lang="es-MX" b="1"/>
              <a:t>clases</a:t>
            </a:r>
            <a:r>
              <a:rPr lang="es-MX"/>
              <a:t> de los objetos de acuerdo con sus datos y funciones comunes.</a:t>
            </a:r>
            <a:r>
              <a:rPr lang="es-MX" b="1"/>
              <a:t> </a:t>
            </a:r>
            <a:r>
              <a:rPr lang="es-MX"/>
              <a:t>Estas organizaciones se conocen como la </a:t>
            </a:r>
            <a:r>
              <a:rPr lang="es-MX" b="1"/>
              <a:t>generalización</a:t>
            </a:r>
            <a:r>
              <a:rPr lang="es-MX"/>
              <a:t> y </a:t>
            </a:r>
            <a:r>
              <a:rPr lang="es-MX" b="1"/>
              <a:t>especialización</a:t>
            </a:r>
            <a:r>
              <a:rPr lang="es-MX"/>
              <a:t>. Las clases más especializadas son conocidas como </a:t>
            </a:r>
            <a:r>
              <a:rPr lang="es-MX" b="1"/>
              <a:t>subclases</a:t>
            </a:r>
            <a:r>
              <a:rPr lang="es-MX"/>
              <a:t>, mientras que las más generales son </a:t>
            </a:r>
            <a:r>
              <a:rPr lang="es-MX" b="1"/>
              <a:t>superclases</a:t>
            </a:r>
            <a:r>
              <a:rPr lang="es-MX"/>
              <a:t>. El mecanismo para describir jerarquías de generalización de clases se conoce como </a:t>
            </a:r>
            <a:r>
              <a:rPr lang="es-MX" b="1"/>
              <a:t>herencia</a:t>
            </a:r>
            <a:r>
              <a:rPr lang="es-MX"/>
              <a:t>.</a:t>
            </a:r>
            <a:endParaRPr/>
          </a:p>
        </p:txBody>
      </p:sp>
      <p:pic>
        <p:nvPicPr>
          <p:cNvPr id="162" name="Google Shape;162;g1381a4811b3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022" y="647150"/>
            <a:ext cx="2941975" cy="41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81a4811b3_0_34"/>
          <p:cNvSpPr txBox="1">
            <a:spLocks noGrp="1"/>
          </p:cNvSpPr>
          <p:nvPr>
            <p:ph type="title"/>
          </p:nvPr>
        </p:nvSpPr>
        <p:spPr>
          <a:xfrm>
            <a:off x="397325" y="1044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Polimorfismo</a:t>
            </a:r>
            <a:endParaRPr/>
          </a:p>
        </p:txBody>
      </p:sp>
      <p:sp>
        <p:nvSpPr>
          <p:cNvPr id="168" name="Google Shape;168;g1381a4811b3_0_34"/>
          <p:cNvSpPr txBox="1">
            <a:spLocks noGrp="1"/>
          </p:cNvSpPr>
          <p:nvPr>
            <p:ph type="body" idx="1"/>
          </p:nvPr>
        </p:nvSpPr>
        <p:spPr>
          <a:xfrm>
            <a:off x="397334" y="1628200"/>
            <a:ext cx="6147600" cy="18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Es el concepto más poderoso de la POO pero puede ser también el más complejo. Mediante el polimorfismo se definen múltiples funciones con nombres e interfaces similares solo que con distintas clases.</a:t>
            </a:r>
            <a:endParaRPr/>
          </a:p>
        </p:txBody>
      </p:sp>
      <p:pic>
        <p:nvPicPr>
          <p:cNvPr id="169" name="Google Shape;169;g1381a4811b3_0_34"/>
          <p:cNvPicPr preferRelativeResize="0"/>
          <p:nvPr/>
        </p:nvPicPr>
        <p:blipFill rotWithShape="1">
          <a:blip r:embed="rId3">
            <a:alphaModFix/>
          </a:blip>
          <a:srcRect l="28067" t="10806" r="28424" b="11896"/>
          <a:stretch/>
        </p:blipFill>
        <p:spPr>
          <a:xfrm>
            <a:off x="2124513" y="2452250"/>
            <a:ext cx="2693226" cy="25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 txBox="1">
            <a:spLocks noGrp="1"/>
          </p:cNvSpPr>
          <p:nvPr>
            <p:ph type="ctrTitle"/>
          </p:nvPr>
        </p:nvSpPr>
        <p:spPr>
          <a:xfrm>
            <a:off x="4491990" y="1318592"/>
            <a:ext cx="4002105" cy="155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</a:pPr>
            <a:r>
              <a:rPr lang="es-MX"/>
              <a:t>3. Flujo de datos: secuencia, selección y repetición</a:t>
            </a:r>
            <a:endParaRPr/>
          </a:p>
        </p:txBody>
      </p:sp>
      <p:sp>
        <p:nvSpPr>
          <p:cNvPr id="175" name="Google Shape;175;p4"/>
          <p:cNvSpPr txBox="1">
            <a:spLocks noGrp="1"/>
          </p:cNvSpPr>
          <p:nvPr>
            <p:ph type="ctrTitle" idx="2"/>
          </p:nvPr>
        </p:nvSpPr>
        <p:spPr>
          <a:xfrm>
            <a:off x="4572000" y="2932221"/>
            <a:ext cx="3922095" cy="12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rPr lang="es-MX"/>
              <a:t>¿Qué es un Algoritmo?</a:t>
            </a:r>
            <a:br>
              <a:rPr lang="es-MX"/>
            </a:br>
            <a:br>
              <a:rPr lang="es-MX"/>
            </a:br>
            <a:r>
              <a:rPr lang="es-MX"/>
              <a:t>Reglas para efectuar algún cálculo, bien sea a mano o, más frecuentemente, en una máquina.</a:t>
            </a:r>
            <a:br>
              <a:rPr lang="es-MX"/>
            </a:br>
            <a:endParaRPr/>
          </a:p>
        </p:txBody>
      </p:sp>
      <p:pic>
        <p:nvPicPr>
          <p:cNvPr id="176" name="Google Shape;17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905" y="70642"/>
            <a:ext cx="2840117" cy="41052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4"/>
          <p:cNvSpPr txBox="1"/>
          <p:nvPr/>
        </p:nvSpPr>
        <p:spPr>
          <a:xfrm>
            <a:off x="649905" y="4305122"/>
            <a:ext cx="311354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Muhammad ibn Musa al-Khwarizmi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Matemático Persa del Siglo IX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 txBox="1">
            <a:spLocks noGrp="1"/>
          </p:cNvSpPr>
          <p:nvPr>
            <p:ph type="ctrTitle"/>
          </p:nvPr>
        </p:nvSpPr>
        <p:spPr>
          <a:xfrm>
            <a:off x="5653978" y="1318592"/>
            <a:ext cx="2840117" cy="155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</a:pPr>
            <a:r>
              <a:rPr lang="es-MX"/>
              <a:t>Flujo de datos: secuencia, selección y repetición</a:t>
            </a:r>
            <a:endParaRPr/>
          </a:p>
        </p:txBody>
      </p:sp>
      <p:sp>
        <p:nvSpPr>
          <p:cNvPr id="183" name="Google Shape;183;p5"/>
          <p:cNvSpPr txBox="1">
            <a:spLocks noGrp="1"/>
          </p:cNvSpPr>
          <p:nvPr>
            <p:ph type="ctrTitle" idx="2"/>
          </p:nvPr>
        </p:nvSpPr>
        <p:spPr>
          <a:xfrm>
            <a:off x="5653978" y="2932221"/>
            <a:ext cx="2840117" cy="12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rPr lang="es-MX"/>
              <a:t>Estructuras de control para escribir algoritmos</a:t>
            </a:r>
            <a:endParaRPr/>
          </a:p>
        </p:txBody>
      </p:sp>
      <p:pic>
        <p:nvPicPr>
          <p:cNvPr id="184" name="Google Shape;18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380" y="1453680"/>
            <a:ext cx="5431764" cy="2341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8122f3a07_0_13"/>
          <p:cNvSpPr txBox="1">
            <a:spLocks noGrp="1"/>
          </p:cNvSpPr>
          <p:nvPr>
            <p:ph type="title"/>
          </p:nvPr>
        </p:nvSpPr>
        <p:spPr>
          <a:xfrm>
            <a:off x="397325" y="1044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Referencias</a:t>
            </a:r>
            <a:endParaRPr/>
          </a:p>
        </p:txBody>
      </p:sp>
      <p:sp>
        <p:nvSpPr>
          <p:cNvPr id="190" name="Google Shape;190;g138122f3a07_0_13"/>
          <p:cNvSpPr txBox="1">
            <a:spLocks noGrp="1"/>
          </p:cNvSpPr>
          <p:nvPr>
            <p:ph type="body" idx="1"/>
          </p:nvPr>
        </p:nvSpPr>
        <p:spPr>
          <a:xfrm>
            <a:off x="397334" y="1628200"/>
            <a:ext cx="6147600" cy="18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/>
              <a:t>Weitzenfeld, A. (2005). Ingeniería de software orientada a objetos con UML, Java e Internet. México: Thomson.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ctrTitle"/>
          </p:nvPr>
        </p:nvSpPr>
        <p:spPr>
          <a:xfrm>
            <a:off x="5653979" y="1325735"/>
            <a:ext cx="2993459" cy="161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</a:pPr>
            <a:r>
              <a:rPr lang="es-MX" sz="2400"/>
              <a:t>Evolución de la programación</a:t>
            </a:r>
            <a:endParaRPr/>
          </a:p>
        </p:txBody>
      </p:sp>
      <p:sp>
        <p:nvSpPr>
          <p:cNvPr id="84" name="Google Shape;84;p3"/>
          <p:cNvSpPr txBox="1">
            <a:spLocks noGrp="1"/>
          </p:cNvSpPr>
          <p:nvPr>
            <p:ph type="ctrTitle" idx="2"/>
          </p:nvPr>
        </p:nvSpPr>
        <p:spPr>
          <a:xfrm>
            <a:off x="5653978" y="2944286"/>
            <a:ext cx="2840117" cy="12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rPr lang="es-MX" sz="1200"/>
              <a:t>¿Qué Cambió en Mario Bros?</a:t>
            </a:r>
            <a:endParaRPr/>
          </a:p>
        </p:txBody>
      </p:sp>
      <p:pic>
        <p:nvPicPr>
          <p:cNvPr id="85" name="Google Shape;8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379" y="1140933"/>
            <a:ext cx="4988782" cy="2539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5320636" y="739380"/>
            <a:ext cx="3245139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 sz="1800"/>
              <a:t>Temario</a:t>
            </a:r>
            <a:endParaRPr sz="1800"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5320636" y="2188149"/>
            <a:ext cx="3375600" cy="2282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MX"/>
              <a:t>Evolución de la programación desde la programación estructurada a la programación orientada a objetos. 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MX"/>
              <a:t>Pilares de la programación orientada a objetos (abstracción, encapsulación, ocultamiento de la información, herencia, polimorfismo).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MX"/>
              <a:t>Flujo de datos: secuencia, selección y repetición.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8805448" y="111858"/>
            <a:ext cx="225909" cy="225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1a4811b3_0_44"/>
          <p:cNvSpPr txBox="1">
            <a:spLocks noGrp="1"/>
          </p:cNvSpPr>
          <p:nvPr>
            <p:ph type="ctrTitle"/>
          </p:nvPr>
        </p:nvSpPr>
        <p:spPr>
          <a:xfrm>
            <a:off x="4491990" y="1318592"/>
            <a:ext cx="4002000" cy="15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</a:pPr>
            <a:r>
              <a:rPr lang="es-MX" sz="1800"/>
              <a:t>1. Evolución de la programación desde la programación estructurada a la programación orientada a objetos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</a:pPr>
            <a:endParaRPr sz="1800"/>
          </a:p>
        </p:txBody>
      </p:sp>
      <p:pic>
        <p:nvPicPr>
          <p:cNvPr id="98" name="Google Shape;98;g1381a4811b3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0600"/>
            <a:ext cx="4187190" cy="2702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8122f3a07_0_0"/>
          <p:cNvSpPr txBox="1">
            <a:spLocks noGrp="1"/>
          </p:cNvSpPr>
          <p:nvPr>
            <p:ph type="title"/>
          </p:nvPr>
        </p:nvSpPr>
        <p:spPr>
          <a:xfrm>
            <a:off x="311700" y="105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1. Evolución de la programación desde la programación estructurada a la programación orientada a objetos</a:t>
            </a:r>
            <a:endParaRPr/>
          </a:p>
        </p:txBody>
      </p:sp>
      <p:sp>
        <p:nvSpPr>
          <p:cNvPr id="104" name="Google Shape;104;g138122f3a07_0_0"/>
          <p:cNvSpPr txBox="1">
            <a:spLocks noGrp="1"/>
          </p:cNvSpPr>
          <p:nvPr>
            <p:ph type="subTitle" idx="1"/>
          </p:nvPr>
        </p:nvSpPr>
        <p:spPr>
          <a:xfrm>
            <a:off x="673179" y="1922150"/>
            <a:ext cx="32520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/>
              <a:t>Programación tradicional o estructurada</a:t>
            </a:r>
            <a:endParaRPr b="1"/>
          </a:p>
        </p:txBody>
      </p:sp>
      <p:sp>
        <p:nvSpPr>
          <p:cNvPr id="105" name="Google Shape;105;g138122f3a07_0_0"/>
          <p:cNvSpPr txBox="1">
            <a:spLocks noGrp="1"/>
          </p:cNvSpPr>
          <p:nvPr>
            <p:ph type="subTitle" idx="3"/>
          </p:nvPr>
        </p:nvSpPr>
        <p:spPr>
          <a:xfrm>
            <a:off x="4785325" y="1922150"/>
            <a:ext cx="32520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/>
              <a:t>Programación orientada a objetos</a:t>
            </a:r>
            <a:endParaRPr b="1"/>
          </a:p>
        </p:txBody>
      </p:sp>
      <p:pic>
        <p:nvPicPr>
          <p:cNvPr id="106" name="Google Shape;106;g138122f3a0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425" y="2386250"/>
            <a:ext cx="2008382" cy="21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138122f3a0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2570" y="2386250"/>
            <a:ext cx="2037514" cy="21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138122f3a07_0_0"/>
          <p:cNvSpPr txBox="1"/>
          <p:nvPr/>
        </p:nvSpPr>
        <p:spPr>
          <a:xfrm>
            <a:off x="890175" y="4799275"/>
            <a:ext cx="7703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Diferencia entre programación tradicional y orientada a objetos (Según Weitzenfeld, 2005, p. 21-24)</a:t>
            </a:r>
            <a:endParaRPr sz="11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9" name="Google Shape;109;g138122f3a07_0_0"/>
          <p:cNvSpPr txBox="1"/>
          <p:nvPr/>
        </p:nvSpPr>
        <p:spPr>
          <a:xfrm>
            <a:off x="799175" y="44784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u="sng" dirty="0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https://youtu.be/PJV7GRCCJSc</a:t>
            </a:r>
            <a:endParaRPr sz="12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122f3a07_0_19"/>
          <p:cNvSpPr txBox="1">
            <a:spLocks noGrp="1"/>
          </p:cNvSpPr>
          <p:nvPr>
            <p:ph type="title"/>
          </p:nvPr>
        </p:nvSpPr>
        <p:spPr>
          <a:xfrm>
            <a:off x="311700" y="105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1. Evolución de la programación desde la programación estructurada a la programación orientada a objetos</a:t>
            </a:r>
            <a:endParaRPr/>
          </a:p>
        </p:txBody>
      </p:sp>
      <p:sp>
        <p:nvSpPr>
          <p:cNvPr id="115" name="Google Shape;115;g138122f3a07_0_19"/>
          <p:cNvSpPr txBox="1">
            <a:spLocks noGrp="1"/>
          </p:cNvSpPr>
          <p:nvPr>
            <p:ph type="subTitle" idx="1"/>
          </p:nvPr>
        </p:nvSpPr>
        <p:spPr>
          <a:xfrm>
            <a:off x="673179" y="2226950"/>
            <a:ext cx="32520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/>
              <a:t>Programación tradicional o estructurada</a:t>
            </a:r>
            <a:endParaRPr b="1"/>
          </a:p>
        </p:txBody>
      </p:sp>
      <p:sp>
        <p:nvSpPr>
          <p:cNvPr id="116" name="Google Shape;116;g138122f3a07_0_19"/>
          <p:cNvSpPr txBox="1">
            <a:spLocks noGrp="1"/>
          </p:cNvSpPr>
          <p:nvPr>
            <p:ph type="subTitle" idx="2"/>
          </p:nvPr>
        </p:nvSpPr>
        <p:spPr>
          <a:xfrm>
            <a:off x="673175" y="2661975"/>
            <a:ext cx="3252000" cy="20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MX"/>
              <a:t>Un programa consta de múltiples datos y funciones “</a:t>
            </a:r>
            <a:r>
              <a:rPr lang="es-MX" b="1"/>
              <a:t>globales</a:t>
            </a:r>
            <a:r>
              <a:rPr lang="es-MX"/>
              <a:t>” 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MX"/>
              <a:t>Programa almacenado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MX"/>
              <a:t>El programador está obligado a pensar cómo la máquina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MX"/>
              <a:t>Al estar visibles los datos y funciones globalmente la modificación de uno de ellos puede provocar el cambio en todos. </a:t>
            </a:r>
            <a:endParaRPr/>
          </a:p>
        </p:txBody>
      </p:sp>
      <p:sp>
        <p:nvSpPr>
          <p:cNvPr id="117" name="Google Shape;117;g138122f3a07_0_19"/>
          <p:cNvSpPr txBox="1">
            <a:spLocks noGrp="1"/>
          </p:cNvSpPr>
          <p:nvPr>
            <p:ph type="subTitle" idx="3"/>
          </p:nvPr>
        </p:nvSpPr>
        <p:spPr>
          <a:xfrm>
            <a:off x="4785325" y="2226950"/>
            <a:ext cx="32520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/>
              <a:t>Programación orientada a objetos</a:t>
            </a:r>
            <a:endParaRPr b="1"/>
          </a:p>
        </p:txBody>
      </p:sp>
      <p:sp>
        <p:nvSpPr>
          <p:cNvPr id="118" name="Google Shape;118;g138122f3a07_0_19"/>
          <p:cNvSpPr txBox="1">
            <a:spLocks noGrp="1"/>
          </p:cNvSpPr>
          <p:nvPr>
            <p:ph type="subTitle" idx="4"/>
          </p:nvPr>
        </p:nvSpPr>
        <p:spPr>
          <a:xfrm>
            <a:off x="4785325" y="2661975"/>
            <a:ext cx="3252000" cy="19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MX"/>
              <a:t>La POO define una estructura de de más alto nivel llamada “</a:t>
            </a:r>
            <a:r>
              <a:rPr lang="es-MX" b="1"/>
              <a:t>objeto</a:t>
            </a:r>
            <a:r>
              <a:rPr lang="es-MX"/>
              <a:t>”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MX"/>
              <a:t>El programador piensa en abstracciones de alto nivel en términos de la realidad. Ejemplo: persona, cuenta de ahorro, producto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MX"/>
              <a:t>Los datos y las funciones forman parte interna de un objeto. Entonces, cualquier cambio solo afecta al objeto.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91FB3-519C-E301-452B-21E97D4CE4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Steve Jobs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597FF89-3E0B-8CAE-3DAD-229C95A3178E}"/>
              </a:ext>
            </a:extLst>
          </p:cNvPr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r>
              <a:rPr lang="es-ES" dirty="0"/>
              <a:t>Explica la Programación Orientada a Objetos</a:t>
            </a:r>
          </a:p>
        </p:txBody>
      </p:sp>
      <p:pic>
        <p:nvPicPr>
          <p:cNvPr id="2050" name="Picture 2" descr="Las ocho claves de Steve Jobs para lograr sus metas">
            <a:extLst>
              <a:ext uri="{FF2B5EF4-FFF2-40B4-BE49-F238E27FC236}">
                <a16:creationId xmlns:a16="http://schemas.microsoft.com/office/drawing/2014/main" id="{0AF34136-F502-0E93-ADCC-47A93C950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1566" y="0"/>
            <a:ext cx="6555544" cy="548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99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9D2E2-B454-3BA3-8A75-1B31A357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la orientación a objetos?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2D625D3B-6819-875B-0DB6-CB5644B97C72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73179" y="1730326"/>
            <a:ext cx="8159121" cy="2358549"/>
          </a:xfrm>
        </p:spPr>
        <p:txBody>
          <a:bodyPr/>
          <a:lstStyle/>
          <a:p>
            <a:r>
              <a:rPr lang="en-US" i="1" dirty="0"/>
              <a:t>Objects are like people. They’re living, breathing things that have knowledge inside them about how to do things</a:t>
            </a:r>
          </a:p>
          <a:p>
            <a:r>
              <a:rPr lang="en-US" i="1" dirty="0"/>
              <a:t>and have memory inside them so they can remember things. And rather than interacting with them at a very low</a:t>
            </a:r>
          </a:p>
          <a:p>
            <a:r>
              <a:rPr lang="en-US" i="1" dirty="0"/>
              <a:t>level, you interact with them at a very high level of abstraction, like we’re doing right here.</a:t>
            </a:r>
          </a:p>
          <a:p>
            <a:endParaRPr lang="en-US" i="1" dirty="0"/>
          </a:p>
          <a:p>
            <a:r>
              <a:rPr lang="en-US" i="1" dirty="0"/>
              <a:t>Here’s an example: If I’m your laundry object, you can give me your dirty clothes and send me a message that </a:t>
            </a:r>
          </a:p>
          <a:p>
            <a:r>
              <a:rPr lang="en-US" i="1" dirty="0"/>
              <a:t>says, “Can you get my clothes laundered, please.” I happen to know where the best laundry place in San Francisco</a:t>
            </a:r>
          </a:p>
          <a:p>
            <a:r>
              <a:rPr lang="en-US" i="1" dirty="0"/>
              <a:t>is. And I speak English, and I have dollars in my pockets. So I go out and hail a taxicab and tell the driver to take</a:t>
            </a:r>
          </a:p>
          <a:p>
            <a:r>
              <a:rPr lang="en-US" i="1" dirty="0"/>
              <a:t>me to this place in San Francisco. I go get your clothes laundered, I jump back in the cab, I get back here. I give</a:t>
            </a:r>
          </a:p>
          <a:p>
            <a:r>
              <a:rPr lang="en-US" i="1" dirty="0"/>
              <a:t>you your clean clothes and say, “Here are your clean clothes.” You have no idea how I did that. You have no </a:t>
            </a:r>
          </a:p>
          <a:p>
            <a:r>
              <a:rPr lang="en-US" i="1" dirty="0"/>
              <a:t>knowledge of the laundry place. Maybe you speak French, and you can’t even hail a taxi. You can’t pay for one, you </a:t>
            </a:r>
          </a:p>
          <a:p>
            <a:r>
              <a:rPr lang="en-US" i="1" dirty="0"/>
              <a:t>don’t have dollars in your pocket. Yet, I knew how to do all of that. And you didn’t have to know any of it. All that </a:t>
            </a:r>
          </a:p>
          <a:p>
            <a:r>
              <a:rPr lang="en-US" i="1" dirty="0"/>
              <a:t>complexity was hidden inside of me, and we were able to interact at a very high level of abstraction. That’s what </a:t>
            </a:r>
          </a:p>
          <a:p>
            <a:r>
              <a:rPr lang="en-US" i="1" dirty="0"/>
              <a:t>objects are. They encapsulate complexity, and the interfaces to that complexity are high level.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86285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81a4811b3_0_52"/>
          <p:cNvSpPr txBox="1">
            <a:spLocks noGrp="1"/>
          </p:cNvSpPr>
          <p:nvPr>
            <p:ph type="ctrTitle"/>
          </p:nvPr>
        </p:nvSpPr>
        <p:spPr>
          <a:xfrm>
            <a:off x="4491990" y="1318592"/>
            <a:ext cx="4002000" cy="15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</a:pPr>
            <a:r>
              <a:rPr lang="es-MX" sz="1800"/>
              <a:t>2. Pilares de la programación orientada a objetos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</a:pPr>
            <a:endParaRPr sz="1800"/>
          </a:p>
        </p:txBody>
      </p:sp>
      <p:pic>
        <p:nvPicPr>
          <p:cNvPr id="125" name="Google Shape;125;g1381a4811b3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6663"/>
            <a:ext cx="4187190" cy="3722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slid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937</Words>
  <Application>Microsoft Office PowerPoint</Application>
  <PresentationFormat>Presentación en pantalla (16:9)</PresentationFormat>
  <Paragraphs>73</Paragraphs>
  <Slides>18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Abril Fatface</vt:lpstr>
      <vt:lpstr>Verdana</vt:lpstr>
      <vt:lpstr>Nunito</vt:lpstr>
      <vt:lpstr>Arial</vt:lpstr>
      <vt:lpstr>Business slide</vt:lpstr>
      <vt:lpstr>Programación Orientada a Objetos</vt:lpstr>
      <vt:lpstr>Evolución de la programación</vt:lpstr>
      <vt:lpstr>Temario</vt:lpstr>
      <vt:lpstr>1. Evolución de la programación desde la programación estructurada a la programación orientada a objetos </vt:lpstr>
      <vt:lpstr>1. Evolución de la programación desde la programación estructurada a la programación orientada a objetos</vt:lpstr>
      <vt:lpstr>1. Evolución de la programación desde la programación estructurada a la programación orientada a objetos</vt:lpstr>
      <vt:lpstr>Steve Jobs</vt:lpstr>
      <vt:lpstr>¿Qué es la orientación a objetos?</vt:lpstr>
      <vt:lpstr>2. Pilares de la programación orientada a objetos </vt:lpstr>
      <vt:lpstr>2. Pilares de la programación orientada a objetos</vt:lpstr>
      <vt:lpstr>Abstracción</vt:lpstr>
      <vt:lpstr>Encapsulamiento</vt:lpstr>
      <vt:lpstr>Clasificación</vt:lpstr>
      <vt:lpstr>Generalización</vt:lpstr>
      <vt:lpstr>Polimorfismo</vt:lpstr>
      <vt:lpstr>3. Flujo de datos: secuencia, selección y repetición</vt:lpstr>
      <vt:lpstr>Flujo de datos: secuencia, selección y repetición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Aburto Herrera Beatrice</dc:creator>
  <cp:lastModifiedBy>Juan Carlos E. Romaina Acevedo</cp:lastModifiedBy>
  <cp:revision>1</cp:revision>
  <dcterms:modified xsi:type="dcterms:W3CDTF">2022-08-22T21:33:33Z</dcterms:modified>
</cp:coreProperties>
</file>