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5"/>
  </p:notesMasterIdLst>
  <p:sldIdLst>
    <p:sldId id="30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6" autoAdjust="0"/>
  </p:normalViewPr>
  <p:slideViewPr>
    <p:cSldViewPr snapToGrid="0">
      <p:cViewPr varScale="1">
        <p:scale>
          <a:sx n="113" d="100"/>
          <a:sy n="113" d="100"/>
        </p:scale>
        <p:origin x="13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E. Romaina Acevedo" userId="634bb9585bf6aad7" providerId="LiveId" clId="{600C25DA-ABE1-4D09-8173-7970DF61883B}"/>
    <pc:docChg chg="undo redo custSel addSld delSld modSld">
      <pc:chgData name="Juan Carlos E. Romaina Acevedo" userId="634bb9585bf6aad7" providerId="LiveId" clId="{600C25DA-ABE1-4D09-8173-7970DF61883B}" dt="2022-04-12T20:04:01.634" v="1004" actId="1076"/>
      <pc:docMkLst>
        <pc:docMk/>
      </pc:docMkLst>
      <pc:sldChg chg="add del">
        <pc:chgData name="Juan Carlos E. Romaina Acevedo" userId="634bb9585bf6aad7" providerId="LiveId" clId="{600C25DA-ABE1-4D09-8173-7970DF61883B}" dt="2022-04-11T05:44:21.325" v="127" actId="47"/>
        <pc:sldMkLst>
          <pc:docMk/>
          <pc:sldMk cId="0" sldId="256"/>
        </pc:sldMkLst>
      </pc:sldChg>
      <pc:sldChg chg="add del">
        <pc:chgData name="Juan Carlos E. Romaina Acevedo" userId="634bb9585bf6aad7" providerId="LiveId" clId="{600C25DA-ABE1-4D09-8173-7970DF61883B}" dt="2022-04-11T05:43:40.747" v="110"/>
        <pc:sldMkLst>
          <pc:docMk/>
          <pc:sldMk cId="0" sldId="257"/>
        </pc:sldMkLst>
      </pc:sldChg>
      <pc:sldChg chg="modSp mod">
        <pc:chgData name="Juan Carlos E. Romaina Acevedo" userId="634bb9585bf6aad7" providerId="LiveId" clId="{600C25DA-ABE1-4D09-8173-7970DF61883B}" dt="2022-04-10T22:12:48.832" v="57" actId="1076"/>
        <pc:sldMkLst>
          <pc:docMk/>
          <pc:sldMk cId="0" sldId="262"/>
        </pc:sldMkLst>
        <pc:picChg chg="mod">
          <ac:chgData name="Juan Carlos E. Romaina Acevedo" userId="634bb9585bf6aad7" providerId="LiveId" clId="{600C25DA-ABE1-4D09-8173-7970DF61883B}" dt="2022-04-10T22:12:48.832" v="57" actId="1076"/>
          <ac:picMkLst>
            <pc:docMk/>
            <pc:sldMk cId="0" sldId="262"/>
            <ac:picMk id="88" creationId="{00000000-0000-0000-0000-000000000000}"/>
          </ac:picMkLst>
        </pc:picChg>
      </pc:sldChg>
      <pc:sldChg chg="modSp mod">
        <pc:chgData name="Juan Carlos E. Romaina Acevedo" userId="634bb9585bf6aad7" providerId="LiveId" clId="{600C25DA-ABE1-4D09-8173-7970DF61883B}" dt="2022-04-10T22:13:32.208" v="59" actId="1076"/>
        <pc:sldMkLst>
          <pc:docMk/>
          <pc:sldMk cId="0" sldId="263"/>
        </pc:sldMkLst>
        <pc:picChg chg="mod">
          <ac:chgData name="Juan Carlos E. Romaina Acevedo" userId="634bb9585bf6aad7" providerId="LiveId" clId="{600C25DA-ABE1-4D09-8173-7970DF61883B}" dt="2022-04-10T22:13:32.208" v="59" actId="1076"/>
          <ac:picMkLst>
            <pc:docMk/>
            <pc:sldMk cId="0" sldId="263"/>
            <ac:picMk id="96" creationId="{00000000-0000-0000-0000-000000000000}"/>
          </ac:picMkLst>
        </pc:picChg>
      </pc:sldChg>
      <pc:sldChg chg="modSp mod">
        <pc:chgData name="Juan Carlos E. Romaina Acevedo" userId="634bb9585bf6aad7" providerId="LiveId" clId="{600C25DA-ABE1-4D09-8173-7970DF61883B}" dt="2022-04-10T22:13:39.248" v="60" actId="1076"/>
        <pc:sldMkLst>
          <pc:docMk/>
          <pc:sldMk cId="0" sldId="264"/>
        </pc:sldMkLst>
        <pc:picChg chg="mod">
          <ac:chgData name="Juan Carlos E. Romaina Acevedo" userId="634bb9585bf6aad7" providerId="LiveId" clId="{600C25DA-ABE1-4D09-8173-7970DF61883B}" dt="2022-04-10T22:13:39.248" v="60" actId="1076"/>
          <ac:picMkLst>
            <pc:docMk/>
            <pc:sldMk cId="0" sldId="264"/>
            <ac:picMk id="104" creationId="{00000000-0000-0000-0000-000000000000}"/>
          </ac:picMkLst>
        </pc:picChg>
      </pc:sldChg>
      <pc:sldChg chg="modSp add mod">
        <pc:chgData name="Juan Carlos E. Romaina Acevedo" userId="634bb9585bf6aad7" providerId="LiveId" clId="{600C25DA-ABE1-4D09-8173-7970DF61883B}" dt="2022-04-12T20:03:56.602" v="1001"/>
        <pc:sldMkLst>
          <pc:docMk/>
          <pc:sldMk cId="226654070" sldId="268"/>
        </pc:sldMkLst>
        <pc:spChg chg="mod">
          <ac:chgData name="Juan Carlos E. Romaina Acevedo" userId="634bb9585bf6aad7" providerId="LiveId" clId="{600C25DA-ABE1-4D09-8173-7970DF61883B}" dt="2022-04-12T20:03:56.602" v="1001"/>
          <ac:spMkLst>
            <pc:docMk/>
            <pc:sldMk cId="226654070" sldId="268"/>
            <ac:spMk id="2" creationId="{A90D28A7-9CB9-4003-8B92-F9C3CA76B18E}"/>
          </ac:spMkLst>
        </pc:spChg>
        <pc:spChg chg="mod">
          <ac:chgData name="Juan Carlos E. Romaina Acevedo" userId="634bb9585bf6aad7" providerId="LiveId" clId="{600C25DA-ABE1-4D09-8173-7970DF61883B}" dt="2022-04-12T20:03:22.070" v="986" actId="27636"/>
          <ac:spMkLst>
            <pc:docMk/>
            <pc:sldMk cId="226654070" sldId="268"/>
            <ac:spMk id="4" creationId="{FF9B1534-E356-4AC0-8F7D-CADDB37171C2}"/>
          </ac:spMkLst>
        </pc:spChg>
      </pc:sldChg>
      <pc:sldChg chg="modSp mod">
        <pc:chgData name="Juan Carlos E. Romaina Acevedo" userId="634bb9585bf6aad7" providerId="LiveId" clId="{600C25DA-ABE1-4D09-8173-7970DF61883B}" dt="2022-04-12T20:00:48.833" v="969" actId="313"/>
        <pc:sldMkLst>
          <pc:docMk/>
          <pc:sldMk cId="0" sldId="272"/>
        </pc:sldMkLst>
        <pc:spChg chg="mod">
          <ac:chgData name="Juan Carlos E. Romaina Acevedo" userId="634bb9585bf6aad7" providerId="LiveId" clId="{600C25DA-ABE1-4D09-8173-7970DF61883B}" dt="2022-04-12T20:00:48.833" v="969" actId="313"/>
          <ac:spMkLst>
            <pc:docMk/>
            <pc:sldMk cId="0" sldId="272"/>
            <ac:spMk id="163" creationId="{00000000-0000-0000-0000-000000000000}"/>
          </ac:spMkLst>
        </pc:spChg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3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4"/>
        </pc:sldMkLst>
      </pc:sldChg>
      <pc:sldChg chg="add del">
        <pc:chgData name="Juan Carlos E. Romaina Acevedo" userId="634bb9585bf6aad7" providerId="LiveId" clId="{600C25DA-ABE1-4D09-8173-7970DF61883B}" dt="2022-04-11T05:51:02.041" v="463" actId="47"/>
        <pc:sldMkLst>
          <pc:docMk/>
          <pc:sldMk cId="0" sldId="275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6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7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8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79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0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1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2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3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4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5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6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287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3344673172" sldId="288"/>
        </pc:sldMkLst>
      </pc:sldChg>
      <pc:sldChg chg="modSp add mod">
        <pc:chgData name="Juan Carlos E. Romaina Acevedo" userId="634bb9585bf6aad7" providerId="LiveId" clId="{600C25DA-ABE1-4D09-8173-7970DF61883B}" dt="2022-04-11T05:41:28.667" v="83" actId="20577"/>
        <pc:sldMkLst>
          <pc:docMk/>
          <pc:sldMk cId="2681695672" sldId="306"/>
        </pc:sldMkLst>
        <pc:spChg chg="mod">
          <ac:chgData name="Juan Carlos E. Romaina Acevedo" userId="634bb9585bf6aad7" providerId="LiveId" clId="{600C25DA-ABE1-4D09-8173-7970DF61883B}" dt="2022-04-10T22:11:12.441" v="31" actId="20577"/>
          <ac:spMkLst>
            <pc:docMk/>
            <pc:sldMk cId="2681695672" sldId="306"/>
            <ac:spMk id="2" creationId="{93C41255-CAD6-384C-86A6-64B6EB8664E6}"/>
          </ac:spMkLst>
        </pc:spChg>
        <pc:spChg chg="mod">
          <ac:chgData name="Juan Carlos E. Romaina Acevedo" userId="634bb9585bf6aad7" providerId="LiveId" clId="{600C25DA-ABE1-4D09-8173-7970DF61883B}" dt="2022-04-11T05:41:28.667" v="83" actId="20577"/>
          <ac:spMkLst>
            <pc:docMk/>
            <pc:sldMk cId="2681695672" sldId="306"/>
            <ac:spMk id="3" creationId="{0AD7948C-CB72-E740-B637-E1BB35E5D443}"/>
          </ac:spMkLst>
        </pc:spChg>
      </pc:sldChg>
      <pc:sldChg chg="modSp add mod">
        <pc:chgData name="Juan Carlos E. Romaina Acevedo" userId="634bb9585bf6aad7" providerId="LiveId" clId="{600C25DA-ABE1-4D09-8173-7970DF61883B}" dt="2022-04-12T19:59:52.348" v="967" actId="20577"/>
        <pc:sldMkLst>
          <pc:docMk/>
          <pc:sldMk cId="167572460" sldId="307"/>
        </pc:sldMkLst>
        <pc:spChg chg="mod">
          <ac:chgData name="Juan Carlos E. Romaina Acevedo" userId="634bb9585bf6aad7" providerId="LiveId" clId="{600C25DA-ABE1-4D09-8173-7970DF61883B}" dt="2022-04-11T05:42:19.041" v="109" actId="20577"/>
          <ac:spMkLst>
            <pc:docMk/>
            <pc:sldMk cId="167572460" sldId="307"/>
            <ac:spMk id="162" creationId="{00000000-0000-0000-0000-000000000000}"/>
          </ac:spMkLst>
        </pc:spChg>
        <pc:spChg chg="mod">
          <ac:chgData name="Juan Carlos E. Romaina Acevedo" userId="634bb9585bf6aad7" providerId="LiveId" clId="{600C25DA-ABE1-4D09-8173-7970DF61883B}" dt="2022-04-12T19:59:52.348" v="967" actId="20577"/>
          <ac:spMkLst>
            <pc:docMk/>
            <pc:sldMk cId="167572460" sldId="307"/>
            <ac:spMk id="163" creationId="{00000000-0000-0000-0000-000000000000}"/>
          </ac:spMkLst>
        </pc:spChg>
      </pc:sldChg>
      <pc:sldChg chg="add del">
        <pc:chgData name="Juan Carlos E. Romaina Acevedo" userId="634bb9585bf6aad7" providerId="LiveId" clId="{600C25DA-ABE1-4D09-8173-7970DF61883B}" dt="2022-04-11T05:45:02.789" v="128" actId="47"/>
        <pc:sldMkLst>
          <pc:docMk/>
          <pc:sldMk cId="0" sldId="308"/>
        </pc:sldMkLst>
      </pc:sldChg>
      <pc:sldChg chg="add del">
        <pc:chgData name="Juan Carlos E. Romaina Acevedo" userId="634bb9585bf6aad7" providerId="LiveId" clId="{600C25DA-ABE1-4D09-8173-7970DF61883B}" dt="2022-04-11T05:45:04.323" v="129" actId="47"/>
        <pc:sldMkLst>
          <pc:docMk/>
          <pc:sldMk cId="0" sldId="309"/>
        </pc:sldMkLst>
      </pc:sldChg>
      <pc:sldChg chg="modSp add mod">
        <pc:chgData name="Juan Carlos E. Romaina Acevedo" userId="634bb9585bf6aad7" providerId="LiveId" clId="{600C25DA-ABE1-4D09-8173-7970DF61883B}" dt="2022-04-11T05:45:25.300" v="175" actId="20577"/>
        <pc:sldMkLst>
          <pc:docMk/>
          <pc:sldMk cId="0" sldId="310"/>
        </pc:sldMkLst>
        <pc:spChg chg="mod">
          <ac:chgData name="Juan Carlos E. Romaina Acevedo" userId="634bb9585bf6aad7" providerId="LiveId" clId="{600C25DA-ABE1-4D09-8173-7970DF61883B}" dt="2022-04-11T05:45:25.300" v="175" actId="20577"/>
          <ac:spMkLst>
            <pc:docMk/>
            <pc:sldMk cId="0" sldId="310"/>
            <ac:spMk id="64" creationId="{00000000-0000-0000-0000-000000000000}"/>
          </ac:spMkLst>
        </pc:spChg>
      </pc:sldChg>
      <pc:sldChg chg="modSp add mod">
        <pc:chgData name="Juan Carlos E. Romaina Acevedo" userId="634bb9585bf6aad7" providerId="LiveId" clId="{600C25DA-ABE1-4D09-8173-7970DF61883B}" dt="2022-04-11T05:45:29.579" v="176"/>
        <pc:sldMkLst>
          <pc:docMk/>
          <pc:sldMk cId="0" sldId="311"/>
        </pc:sldMkLst>
        <pc:spChg chg="mod">
          <ac:chgData name="Juan Carlos E. Romaina Acevedo" userId="634bb9585bf6aad7" providerId="LiveId" clId="{600C25DA-ABE1-4D09-8173-7970DF61883B}" dt="2022-04-11T05:45:29.579" v="176"/>
          <ac:spMkLst>
            <pc:docMk/>
            <pc:sldMk cId="0" sldId="311"/>
            <ac:spMk id="72" creationId="{00000000-0000-0000-0000-000000000000}"/>
          </ac:spMkLst>
        </pc:spChg>
      </pc:sldChg>
      <pc:sldChg chg="modSp add mod">
        <pc:chgData name="Juan Carlos E. Romaina Acevedo" userId="634bb9585bf6aad7" providerId="LiveId" clId="{600C25DA-ABE1-4D09-8173-7970DF61883B}" dt="2022-04-11T05:45:31.593" v="177"/>
        <pc:sldMkLst>
          <pc:docMk/>
          <pc:sldMk cId="0" sldId="312"/>
        </pc:sldMkLst>
        <pc:spChg chg="mod">
          <ac:chgData name="Juan Carlos E. Romaina Acevedo" userId="634bb9585bf6aad7" providerId="LiveId" clId="{600C25DA-ABE1-4D09-8173-7970DF61883B}" dt="2022-04-11T05:45:31.593" v="177"/>
          <ac:spMkLst>
            <pc:docMk/>
            <pc:sldMk cId="0" sldId="312"/>
            <ac:spMk id="80" creationId="{00000000-0000-0000-0000-000000000000}"/>
          </ac:spMkLst>
        </pc:spChg>
      </pc:sldChg>
      <pc:sldChg chg="addSp modSp add mod">
        <pc:chgData name="Juan Carlos E. Romaina Acevedo" userId="634bb9585bf6aad7" providerId="LiveId" clId="{600C25DA-ABE1-4D09-8173-7970DF61883B}" dt="2022-04-11T05:46:20.544" v="183" actId="1076"/>
        <pc:sldMkLst>
          <pc:docMk/>
          <pc:sldMk cId="0" sldId="313"/>
        </pc:sldMkLst>
        <pc:picChg chg="add mod">
          <ac:chgData name="Juan Carlos E. Romaina Acevedo" userId="634bb9585bf6aad7" providerId="LiveId" clId="{600C25DA-ABE1-4D09-8173-7970DF61883B}" dt="2022-04-11T05:46:20.544" v="183" actId="1076"/>
          <ac:picMkLst>
            <pc:docMk/>
            <pc:sldMk cId="0" sldId="313"/>
            <ac:picMk id="3" creationId="{C3024E12-7A2A-4269-8AAB-82ABC32308C3}"/>
          </ac:picMkLst>
        </pc:picChg>
        <pc:picChg chg="mod">
          <ac:chgData name="Juan Carlos E. Romaina Acevedo" userId="634bb9585bf6aad7" providerId="LiveId" clId="{600C25DA-ABE1-4D09-8173-7970DF61883B}" dt="2022-04-11T05:45:47.050" v="178" actId="1076"/>
          <ac:picMkLst>
            <pc:docMk/>
            <pc:sldMk cId="0" sldId="313"/>
            <ac:picMk id="94" creationId="{00000000-0000-0000-0000-000000000000}"/>
          </ac:picMkLst>
        </pc:picChg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4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5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6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7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8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19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20"/>
        </pc:sldMkLst>
      </pc:sldChg>
      <pc:sldChg chg="add">
        <pc:chgData name="Juan Carlos E. Romaina Acevedo" userId="634bb9585bf6aad7" providerId="LiveId" clId="{600C25DA-ABE1-4D09-8173-7970DF61883B}" dt="2022-04-11T05:43:40.747" v="110"/>
        <pc:sldMkLst>
          <pc:docMk/>
          <pc:sldMk cId="0" sldId="321"/>
        </pc:sldMkLst>
      </pc:sldChg>
      <pc:sldChg chg="modSp add mod">
        <pc:chgData name="Juan Carlos E. Romaina Acevedo" userId="634bb9585bf6aad7" providerId="LiveId" clId="{600C25DA-ABE1-4D09-8173-7970DF61883B}" dt="2022-04-11T05:44:15.755" v="126" actId="20577"/>
        <pc:sldMkLst>
          <pc:docMk/>
          <pc:sldMk cId="2544839287" sldId="322"/>
        </pc:sldMkLst>
        <pc:spChg chg="mod">
          <ac:chgData name="Juan Carlos E. Romaina Acevedo" userId="634bb9585bf6aad7" providerId="LiveId" clId="{600C25DA-ABE1-4D09-8173-7970DF61883B}" dt="2022-04-11T05:44:15.755" v="126" actId="20577"/>
          <ac:spMkLst>
            <pc:docMk/>
            <pc:sldMk cId="2544839287" sldId="322"/>
            <ac:spMk id="3" creationId="{0AD7948C-CB72-E740-B637-E1BB35E5D443}"/>
          </ac:spMkLst>
        </pc:spChg>
      </pc:sldChg>
      <pc:sldChg chg="addSp delSp modSp add mod">
        <pc:chgData name="Juan Carlos E. Romaina Acevedo" userId="634bb9585bf6aad7" providerId="LiveId" clId="{600C25DA-ABE1-4D09-8173-7970DF61883B}" dt="2022-04-11T05:50:41.631" v="462" actId="20577"/>
        <pc:sldMkLst>
          <pc:docMk/>
          <pc:sldMk cId="0" sldId="323"/>
        </pc:sldMkLst>
        <pc:spChg chg="mod">
          <ac:chgData name="Juan Carlos E. Romaina Acevedo" userId="634bb9585bf6aad7" providerId="LiveId" clId="{600C25DA-ABE1-4D09-8173-7970DF61883B}" dt="2022-04-11T05:48:12.604" v="233" actId="20577"/>
          <ac:spMkLst>
            <pc:docMk/>
            <pc:sldMk cId="0" sldId="323"/>
            <ac:spMk id="242" creationId="{00000000-0000-0000-0000-000000000000}"/>
          </ac:spMkLst>
        </pc:spChg>
        <pc:spChg chg="mod">
          <ac:chgData name="Juan Carlos E. Romaina Acevedo" userId="634bb9585bf6aad7" providerId="LiveId" clId="{600C25DA-ABE1-4D09-8173-7970DF61883B}" dt="2022-04-11T05:50:41.631" v="462" actId="20577"/>
          <ac:spMkLst>
            <pc:docMk/>
            <pc:sldMk cId="0" sldId="323"/>
            <ac:spMk id="243" creationId="{00000000-0000-0000-0000-000000000000}"/>
          </ac:spMkLst>
        </pc:spChg>
        <pc:picChg chg="del">
          <ac:chgData name="Juan Carlos E. Romaina Acevedo" userId="634bb9585bf6aad7" providerId="LiveId" clId="{600C25DA-ABE1-4D09-8173-7970DF61883B}" dt="2022-04-11T05:49:03.344" v="451" actId="478"/>
          <ac:picMkLst>
            <pc:docMk/>
            <pc:sldMk cId="0" sldId="323"/>
            <ac:picMk id="244" creationId="{00000000-0000-0000-0000-000000000000}"/>
          </ac:picMkLst>
        </pc:picChg>
        <pc:picChg chg="add del mod">
          <ac:chgData name="Juan Carlos E. Romaina Acevedo" userId="634bb9585bf6aad7" providerId="LiveId" clId="{600C25DA-ABE1-4D09-8173-7970DF61883B}" dt="2022-04-11T05:50:17.875" v="458" actId="478"/>
          <ac:picMkLst>
            <pc:docMk/>
            <pc:sldMk cId="0" sldId="323"/>
            <ac:picMk id="1026" creationId="{7B81EF25-6061-4768-805C-9F5DA41A9512}"/>
          </ac:picMkLst>
        </pc:picChg>
        <pc:picChg chg="add mod">
          <ac:chgData name="Juan Carlos E. Romaina Acevedo" userId="634bb9585bf6aad7" providerId="LiveId" clId="{600C25DA-ABE1-4D09-8173-7970DF61883B}" dt="2022-04-11T05:50:34.373" v="461" actId="167"/>
          <ac:picMkLst>
            <pc:docMk/>
            <pc:sldMk cId="0" sldId="323"/>
            <ac:picMk id="1028" creationId="{12D4A63D-58FC-41E3-8606-41F084BF3143}"/>
          </ac:picMkLst>
        </pc:picChg>
      </pc:sldChg>
      <pc:sldChg chg="addSp delSp modSp add mod">
        <pc:chgData name="Juan Carlos E. Romaina Acevedo" userId="634bb9585bf6aad7" providerId="LiveId" clId="{600C25DA-ABE1-4D09-8173-7970DF61883B}" dt="2022-04-12T20:01:20.785" v="976" actId="20577"/>
        <pc:sldMkLst>
          <pc:docMk/>
          <pc:sldMk cId="1951754624" sldId="324"/>
        </pc:sldMkLst>
        <pc:spChg chg="add del mod">
          <ac:chgData name="Juan Carlos E. Romaina Acevedo" userId="634bb9585bf6aad7" providerId="LiveId" clId="{600C25DA-ABE1-4D09-8173-7970DF61883B}" dt="2022-04-12T20:01:12.175" v="971" actId="478"/>
          <ac:spMkLst>
            <pc:docMk/>
            <pc:sldMk cId="1951754624" sldId="324"/>
            <ac:spMk id="3" creationId="{DEE60159-8F59-447F-B20B-01A54EBABF24}"/>
          </ac:spMkLst>
        </pc:spChg>
        <pc:spChg chg="add mod">
          <ac:chgData name="Juan Carlos E. Romaina Acevedo" userId="634bb9585bf6aad7" providerId="LiveId" clId="{600C25DA-ABE1-4D09-8173-7970DF61883B}" dt="2022-04-12T20:01:20.785" v="976" actId="20577"/>
          <ac:spMkLst>
            <pc:docMk/>
            <pc:sldMk cId="1951754624" sldId="324"/>
            <ac:spMk id="6" creationId="{C4DA3642-68ED-4611-B26F-DF4C1346A766}"/>
          </ac:spMkLst>
        </pc:spChg>
        <pc:spChg chg="del">
          <ac:chgData name="Juan Carlos E. Romaina Acevedo" userId="634bb9585bf6aad7" providerId="LiveId" clId="{600C25DA-ABE1-4D09-8173-7970DF61883B}" dt="2022-04-12T20:01:05.993" v="970" actId="478"/>
          <ac:spMkLst>
            <pc:docMk/>
            <pc:sldMk cId="1951754624" sldId="324"/>
            <ac:spMk id="163" creationId="{00000000-0000-0000-0000-000000000000}"/>
          </ac:spMkLst>
        </pc:spChg>
      </pc:sldChg>
      <pc:sldChg chg="addSp delSp modSp add mod">
        <pc:chgData name="Juan Carlos E. Romaina Acevedo" userId="634bb9585bf6aad7" providerId="LiveId" clId="{600C25DA-ABE1-4D09-8173-7970DF61883B}" dt="2022-04-12T20:02:02.417" v="980" actId="1076"/>
        <pc:sldMkLst>
          <pc:docMk/>
          <pc:sldMk cId="616485762" sldId="325"/>
        </pc:sldMkLst>
        <pc:spChg chg="add mod">
          <ac:chgData name="Juan Carlos E. Romaina Acevedo" userId="634bb9585bf6aad7" providerId="LiveId" clId="{600C25DA-ABE1-4D09-8173-7970DF61883B}" dt="2022-04-12T20:02:02.417" v="980" actId="1076"/>
          <ac:spMkLst>
            <pc:docMk/>
            <pc:sldMk cId="616485762" sldId="325"/>
            <ac:spMk id="4" creationId="{D2618957-0BFD-4BC2-9683-5F0D8C47BB53}"/>
          </ac:spMkLst>
        </pc:spChg>
        <pc:spChg chg="del">
          <ac:chgData name="Juan Carlos E. Romaina Acevedo" userId="634bb9585bf6aad7" providerId="LiveId" clId="{600C25DA-ABE1-4D09-8173-7970DF61883B}" dt="2022-04-12T20:01:59.632" v="978" actId="478"/>
          <ac:spMkLst>
            <pc:docMk/>
            <pc:sldMk cId="616485762" sldId="325"/>
            <ac:spMk id="6" creationId="{C4DA3642-68ED-4611-B26F-DF4C1346A766}"/>
          </ac:spMkLst>
        </pc:spChg>
      </pc:sldChg>
      <pc:sldChg chg="addSp delSp modSp add mod">
        <pc:chgData name="Juan Carlos E. Romaina Acevedo" userId="634bb9585bf6aad7" providerId="LiveId" clId="{600C25DA-ABE1-4D09-8173-7970DF61883B}" dt="2022-04-12T20:02:37.298" v="984" actId="1076"/>
        <pc:sldMkLst>
          <pc:docMk/>
          <pc:sldMk cId="173542687" sldId="326"/>
        </pc:sldMkLst>
        <pc:spChg chg="del">
          <ac:chgData name="Juan Carlos E. Romaina Acevedo" userId="634bb9585bf6aad7" providerId="LiveId" clId="{600C25DA-ABE1-4D09-8173-7970DF61883B}" dt="2022-04-12T20:02:30.963" v="982" actId="478"/>
          <ac:spMkLst>
            <pc:docMk/>
            <pc:sldMk cId="173542687" sldId="326"/>
            <ac:spMk id="4" creationId="{D2618957-0BFD-4BC2-9683-5F0D8C47BB53}"/>
          </ac:spMkLst>
        </pc:spChg>
        <pc:spChg chg="add mod">
          <ac:chgData name="Juan Carlos E. Romaina Acevedo" userId="634bb9585bf6aad7" providerId="LiveId" clId="{600C25DA-ABE1-4D09-8173-7970DF61883B}" dt="2022-04-12T20:02:37.298" v="984" actId="1076"/>
          <ac:spMkLst>
            <pc:docMk/>
            <pc:sldMk cId="173542687" sldId="326"/>
            <ac:spMk id="5" creationId="{7497B8FA-E8FE-4A8F-B2AD-FD7A946C858B}"/>
          </ac:spMkLst>
        </pc:spChg>
      </pc:sldChg>
      <pc:sldChg chg="modSp add mod">
        <pc:chgData name="Juan Carlos E. Romaina Acevedo" userId="634bb9585bf6aad7" providerId="LiveId" clId="{600C25DA-ABE1-4D09-8173-7970DF61883B}" dt="2022-04-12T20:03:33.810" v="990" actId="6549"/>
        <pc:sldMkLst>
          <pc:docMk/>
          <pc:sldMk cId="2204132979" sldId="327"/>
        </pc:sldMkLst>
        <pc:spChg chg="mod">
          <ac:chgData name="Juan Carlos E. Romaina Acevedo" userId="634bb9585bf6aad7" providerId="LiveId" clId="{600C25DA-ABE1-4D09-8173-7970DF61883B}" dt="2022-04-12T20:03:33.810" v="990" actId="6549"/>
          <ac:spMkLst>
            <pc:docMk/>
            <pc:sldMk cId="2204132979" sldId="327"/>
            <ac:spMk id="2" creationId="{F8DF5874-3AC6-4F1B-89D1-38B78A339CDC}"/>
          </ac:spMkLst>
        </pc:spChg>
      </pc:sldChg>
      <pc:sldChg chg="modSp add mod">
        <pc:chgData name="Juan Carlos E. Romaina Acevedo" userId="634bb9585bf6aad7" providerId="LiveId" clId="{600C25DA-ABE1-4D09-8173-7970DF61883B}" dt="2022-04-12T20:03:54.172" v="1000"/>
        <pc:sldMkLst>
          <pc:docMk/>
          <pc:sldMk cId="653811632" sldId="328"/>
        </pc:sldMkLst>
        <pc:spChg chg="mod">
          <ac:chgData name="Juan Carlos E. Romaina Acevedo" userId="634bb9585bf6aad7" providerId="LiveId" clId="{600C25DA-ABE1-4D09-8173-7970DF61883B}" dt="2022-04-12T20:03:54.172" v="1000"/>
          <ac:spMkLst>
            <pc:docMk/>
            <pc:sldMk cId="653811632" sldId="328"/>
            <ac:spMk id="2" creationId="{DF9E3266-8F26-49F3-A4C7-C6F702AF4909}"/>
          </ac:spMkLst>
        </pc:spChg>
      </pc:sldChg>
      <pc:sldChg chg="modSp add mod">
        <pc:chgData name="Juan Carlos E. Romaina Acevedo" userId="634bb9585bf6aad7" providerId="LiveId" clId="{600C25DA-ABE1-4D09-8173-7970DF61883B}" dt="2022-04-12T20:04:01.634" v="1004" actId="1076"/>
        <pc:sldMkLst>
          <pc:docMk/>
          <pc:sldMk cId="1440393627" sldId="329"/>
        </pc:sldMkLst>
        <pc:spChg chg="mod">
          <ac:chgData name="Juan Carlos E. Romaina Acevedo" userId="634bb9585bf6aad7" providerId="LiveId" clId="{600C25DA-ABE1-4D09-8173-7970DF61883B}" dt="2022-04-12T20:03:59.299" v="1003" actId="27636"/>
          <ac:spMkLst>
            <pc:docMk/>
            <pc:sldMk cId="1440393627" sldId="329"/>
            <ac:spMk id="2" creationId="{8B50ED0C-5A7D-4EB7-8A7B-72A094FFE29B}"/>
          </ac:spMkLst>
        </pc:spChg>
        <pc:picChg chg="mod">
          <ac:chgData name="Juan Carlos E. Romaina Acevedo" userId="634bb9585bf6aad7" providerId="LiveId" clId="{600C25DA-ABE1-4D09-8173-7970DF61883B}" dt="2022-04-12T20:04:01.634" v="1004" actId="1076"/>
          <ac:picMkLst>
            <pc:docMk/>
            <pc:sldMk cId="1440393627" sldId="329"/>
            <ac:picMk id="4" creationId="{38F50B5E-9C1D-49DB-B326-86B9227AAD14}"/>
          </ac:picMkLst>
        </pc:picChg>
      </pc:sldChg>
      <pc:sldMasterChg chg="delSldLayout">
        <pc:chgData name="Juan Carlos E. Romaina Acevedo" userId="634bb9585bf6aad7" providerId="LiveId" clId="{600C25DA-ABE1-4D09-8173-7970DF61883B}" dt="2022-04-11T05:44:21.325" v="127" actId="47"/>
        <pc:sldMasterMkLst>
          <pc:docMk/>
          <pc:sldMasterMk cId="0" sldId="2147483655"/>
        </pc:sldMasterMkLst>
        <pc:sldLayoutChg chg="del">
          <pc:chgData name="Juan Carlos E. Romaina Acevedo" userId="634bb9585bf6aad7" providerId="LiveId" clId="{600C25DA-ABE1-4D09-8173-7970DF61883B}" dt="2022-04-10T22:11:40.590" v="56" actId="47"/>
          <pc:sldLayoutMkLst>
            <pc:docMk/>
            <pc:sldMasterMk cId="0" sldId="2147483655"/>
            <pc:sldLayoutMk cId="0" sldId="2147483648"/>
          </pc:sldLayoutMkLst>
        </pc:sldLayoutChg>
        <pc:sldLayoutChg chg="del">
          <pc:chgData name="Juan Carlos E. Romaina Acevedo" userId="634bb9585bf6aad7" providerId="LiveId" clId="{600C25DA-ABE1-4D09-8173-7970DF61883B}" dt="2022-04-10T22:11:37.206" v="55" actId="47"/>
          <pc:sldLayoutMkLst>
            <pc:docMk/>
            <pc:sldMasterMk cId="0" sldId="2147483655"/>
            <pc:sldLayoutMk cId="0" sldId="2147483650"/>
          </pc:sldLayoutMkLst>
        </pc:sldLayoutChg>
        <pc:sldLayoutChg chg="del">
          <pc:chgData name="Juan Carlos E. Romaina Acevedo" userId="634bb9585bf6aad7" providerId="LiveId" clId="{600C25DA-ABE1-4D09-8173-7970DF61883B}" dt="2022-04-11T05:44:21.325" v="127" actId="47"/>
          <pc:sldLayoutMkLst>
            <pc:docMk/>
            <pc:sldMasterMk cId="0" sldId="2147483655"/>
            <pc:sldLayoutMk cId="3804489918" sldId="2147483657"/>
          </pc:sldLayoutMkLst>
        </pc:sldLayoutChg>
      </pc:sldMasterChg>
    </pc:docChg>
  </pc:docChgLst>
  <pc:docChgLst>
    <pc:chgData name="Juan Carlos E. Romaina Acevedo" userId="634bb9585bf6aad7" providerId="LiveId" clId="{AA3F7046-4BED-425F-8596-CDF1E4289A6C}"/>
    <pc:docChg chg="custSel delSld modSld">
      <pc:chgData name="Juan Carlos E. Romaina Acevedo" userId="634bb9585bf6aad7" providerId="LiveId" clId="{AA3F7046-4BED-425F-8596-CDF1E4289A6C}" dt="2023-04-13T20:11:39.565" v="6" actId="313"/>
      <pc:docMkLst>
        <pc:docMk/>
      </pc:docMkLst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57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226654070" sldId="268"/>
        </pc:sldMkLst>
      </pc:sldChg>
      <pc:sldChg chg="del">
        <pc:chgData name="Juan Carlos E. Romaina Acevedo" userId="634bb9585bf6aad7" providerId="LiveId" clId="{AA3F7046-4BED-425F-8596-CDF1E4289A6C}" dt="2023-04-13T20:07:03.981" v="0" actId="47"/>
        <pc:sldMkLst>
          <pc:docMk/>
          <pc:sldMk cId="0" sldId="269"/>
        </pc:sldMkLst>
      </pc:sldChg>
      <pc:sldChg chg="del">
        <pc:chgData name="Juan Carlos E. Romaina Acevedo" userId="634bb9585bf6aad7" providerId="LiveId" clId="{AA3F7046-4BED-425F-8596-CDF1E4289A6C}" dt="2023-04-13T20:07:05.580" v="1" actId="47"/>
        <pc:sldMkLst>
          <pc:docMk/>
          <pc:sldMk cId="0" sldId="270"/>
        </pc:sldMkLst>
      </pc:sldChg>
      <pc:sldChg chg="modSp mod">
        <pc:chgData name="Juan Carlos E. Romaina Acevedo" userId="634bb9585bf6aad7" providerId="LiveId" clId="{AA3F7046-4BED-425F-8596-CDF1E4289A6C}" dt="2023-04-13T20:11:39.565" v="6" actId="313"/>
        <pc:sldMkLst>
          <pc:docMk/>
          <pc:sldMk cId="0" sldId="272"/>
        </pc:sldMkLst>
        <pc:spChg chg="mod">
          <ac:chgData name="Juan Carlos E. Romaina Acevedo" userId="634bb9585bf6aad7" providerId="LiveId" clId="{AA3F7046-4BED-425F-8596-CDF1E4289A6C}" dt="2023-04-13T20:11:39.565" v="6" actId="313"/>
          <ac:spMkLst>
            <pc:docMk/>
            <pc:sldMk cId="0" sldId="272"/>
            <ac:spMk id="163" creationId="{00000000-0000-0000-0000-000000000000}"/>
          </ac:spMkLst>
        </pc:spChg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3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4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6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7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8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79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0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1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2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3"/>
        </pc:sldMkLst>
      </pc:sldChg>
      <pc:sldChg chg="del">
        <pc:chgData name="Juan Carlos E. Romaina Acevedo" userId="634bb9585bf6aad7" providerId="LiveId" clId="{AA3F7046-4BED-425F-8596-CDF1E4289A6C}" dt="2023-04-13T20:10:30.447" v="3" actId="47"/>
        <pc:sldMkLst>
          <pc:docMk/>
          <pc:sldMk cId="0" sldId="284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5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6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287"/>
        </pc:sldMkLst>
      </pc:sldChg>
      <pc:sldChg chg="del">
        <pc:chgData name="Juan Carlos E. Romaina Acevedo" userId="634bb9585bf6aad7" providerId="LiveId" clId="{AA3F7046-4BED-425F-8596-CDF1E4289A6C}" dt="2023-04-13T20:10:33.869" v="4" actId="47"/>
        <pc:sldMkLst>
          <pc:docMk/>
          <pc:sldMk cId="3344673172" sldId="288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167572460" sldId="307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0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1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2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3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4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5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6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7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8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19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20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21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2544839287" sldId="322"/>
        </pc:sldMkLst>
      </pc:sldChg>
      <pc:sldChg chg="del">
        <pc:chgData name="Juan Carlos E. Romaina Acevedo" userId="634bb9585bf6aad7" providerId="LiveId" clId="{AA3F7046-4BED-425F-8596-CDF1E4289A6C}" dt="2023-04-13T20:11:31.645" v="5" actId="47"/>
        <pc:sldMkLst>
          <pc:docMk/>
          <pc:sldMk cId="0" sldId="323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1951754624" sldId="324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616485762" sldId="325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173542687" sldId="326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2204132979" sldId="327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653811632" sldId="328"/>
        </pc:sldMkLst>
      </pc:sldChg>
      <pc:sldChg chg="del">
        <pc:chgData name="Juan Carlos E. Romaina Acevedo" userId="634bb9585bf6aad7" providerId="LiveId" clId="{AA3F7046-4BED-425F-8596-CDF1E4289A6C}" dt="2023-04-13T20:10:10.430" v="2" actId="47"/>
        <pc:sldMkLst>
          <pc:docMk/>
          <pc:sldMk cId="1440393627" sldId="329"/>
        </pc:sldMkLst>
      </pc:sldChg>
      <pc:sldMasterChg chg="delSldLayout">
        <pc:chgData name="Juan Carlos E. Romaina Acevedo" userId="634bb9585bf6aad7" providerId="LiveId" clId="{AA3F7046-4BED-425F-8596-CDF1E4289A6C}" dt="2023-04-13T20:11:31.645" v="5" actId="47"/>
        <pc:sldMasterMkLst>
          <pc:docMk/>
          <pc:sldMasterMk cId="0" sldId="2147483655"/>
        </pc:sldMasterMkLst>
        <pc:sldLayoutChg chg="del">
          <pc:chgData name="Juan Carlos E. Romaina Acevedo" userId="634bb9585bf6aad7" providerId="LiveId" clId="{AA3F7046-4BED-425F-8596-CDF1E4289A6C}" dt="2023-04-13T20:10:30.447" v="3" actId="47"/>
          <pc:sldLayoutMkLst>
            <pc:docMk/>
            <pc:sldMasterMk cId="0" sldId="2147483655"/>
            <pc:sldLayoutMk cId="220184461" sldId="2147483658"/>
          </pc:sldLayoutMkLst>
        </pc:sldLayoutChg>
        <pc:sldLayoutChg chg="del">
          <pc:chgData name="Juan Carlos E. Romaina Acevedo" userId="634bb9585bf6aad7" providerId="LiveId" clId="{AA3F7046-4BED-425F-8596-CDF1E4289A6C}" dt="2023-04-13T20:11:31.645" v="5" actId="47"/>
          <pc:sldLayoutMkLst>
            <pc:docMk/>
            <pc:sldMasterMk cId="0" sldId="2147483655"/>
            <pc:sldLayoutMk cId="405258711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5b01389a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55b01389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b01389a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b01389a1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5b01389a1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b01389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b01389a1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55b01389a1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01389a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01389a1_0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5b01389a1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b01389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b01389a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55b01389a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b01389a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b01389a1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55b01389a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b01389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b01389a1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55b01389a1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b01389a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b01389a1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5b01389a1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b01389a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b01389a1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55b01389a1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b01389a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b01389a1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5b01389a1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b01389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b01389a1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5b01389a1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b01389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b01389a1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5b01389a1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">
  <p:cSld name="Main slide">
    <p:bg>
      <p:bgPr>
        <a:solidFill>
          <a:schemeClr val="tx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33200" y="2304591"/>
            <a:ext cx="89256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4267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2800"/>
              <a:buNone/>
              <a:defRPr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>
            <a:off x="1633200" y="3942849"/>
            <a:ext cx="892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67" b="0" i="0">
                <a:solidFill>
                  <a:srgbClr val="FF3A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D99"/>
              </a:buClr>
              <a:buSzPts val="1800"/>
              <a:buNone/>
              <a:defRPr sz="2400">
                <a:solidFill>
                  <a:srgbClr val="7F8D99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60842-F737-4612-A947-C9FA3BDF1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277" y="-2503"/>
            <a:ext cx="3415095" cy="11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1255-CAD6-384C-86A6-64B6EB86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200" y="2523249"/>
            <a:ext cx="8925600" cy="1419600"/>
          </a:xfrm>
        </p:spPr>
        <p:txBody>
          <a:bodyPr/>
          <a:lstStyle/>
          <a:p>
            <a:r>
              <a:rPr lang="es" sz="3600" dirty="0"/>
              <a:t>Clases, Objetos y Métodos</a:t>
            </a:r>
            <a:endParaRPr lang="es-PE" sz="3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D7948C-CB72-E740-B637-E1BB35E5D443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633200" y="4300452"/>
            <a:ext cx="8925600" cy="965200"/>
          </a:xfrm>
        </p:spPr>
        <p:txBody>
          <a:bodyPr/>
          <a:lstStyle/>
          <a:p>
            <a:r>
              <a:rPr lang="es-PE" dirty="0">
                <a:sym typeface="Nunito"/>
              </a:rPr>
              <a:t>Parte 1: Definiciones 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AFE3B2-E5CE-426A-848B-8FE614C8DBAB}"/>
              </a:ext>
            </a:extLst>
          </p:cNvPr>
          <p:cNvSpPr txBox="1"/>
          <p:nvPr/>
        </p:nvSpPr>
        <p:spPr>
          <a:xfrm>
            <a:off x="228931" y="6194126"/>
            <a:ext cx="37401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Carrera de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26816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La </a:t>
            </a:r>
            <a:r>
              <a:rPr lang="es-ES" sz="2400" b="1">
                <a:solidFill>
                  <a:schemeClr val="accent2"/>
                </a:solidFill>
              </a:rPr>
              <a:t>abstracción de clasificación</a:t>
            </a:r>
            <a:r>
              <a:rPr lang="es-ES" sz="2400"/>
              <a:t> nos permite percibir que los objetos de la realidad están organizados como clases o tipos de objetos, caracterizados por propiedades comunes. Todo objeto pertenece a alguna clase de objetos.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En la POO una clase es la implementación  de un tipo de objetos. La POO identifica, implementa y utiliza tipos o clases de objetos del dominio del problema.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sz="2400" b="1">
                <a:solidFill>
                  <a:schemeClr val="accent2"/>
                </a:solidFill>
              </a:rPr>
              <a:t>Una clase es como un molde que se utilizará para construir objetos.</a:t>
            </a:r>
            <a:r>
              <a:rPr lang="es-ES" sz="2400"/>
              <a:t>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475" y="4447500"/>
            <a:ext cx="6457550" cy="2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CLASES…(Conceptos Asociados)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s-ES" b="1">
                <a:solidFill>
                  <a:schemeClr val="accent2"/>
                </a:solidFill>
              </a:rPr>
              <a:t>ACOPLAMIENTO</a:t>
            </a:r>
            <a:endParaRPr b="1">
              <a:solidFill>
                <a:schemeClr val="accent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s-ES">
                <a:solidFill>
                  <a:srgbClr val="000000"/>
                </a:solidFill>
              </a:rPr>
              <a:t>En la programación estructurada los módulos se escriben muchas veces en función de otros módulos. Por ejemplo, si el módulo B depende del módulo A, entonces cualquier cambio en el módulo A implica también una modificación en el módulo B. </a:t>
            </a:r>
            <a:endParaRPr>
              <a:solidFill>
                <a:srgbClr val="0000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s-ES">
                <a:solidFill>
                  <a:srgbClr val="000000"/>
                </a:solidFill>
              </a:rPr>
              <a:t>Esta dependencia se conoce como acoplamiento. Un programa con muchas dependencias tiene fuerte acoplamiento (cualidad no deseada). Los buenos programas tienen pocas (o ninguna) dependencia, es decir, débil acoplamiento.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s-ES">
                <a:solidFill>
                  <a:srgbClr val="000000"/>
                </a:solidFill>
              </a:rPr>
              <a:t>La POO tiende al diseño e implementación de clases con débil acoplamiento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IMPLEMENTACIÓN DE CLASES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514350" y="1283276"/>
            <a:ext cx="11287200" cy="105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ES" sz="2400"/>
              <a:t>Esquema general de implementación de clases en Java, que se utilizará como patrón.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00" y="2337176"/>
            <a:ext cx="7784130" cy="42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EJERCICIO SOBRE CLASE Y OBJETO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ES" dirty="0"/>
              <a:t>Realice una aplicación para representar cuadrados mediante su lado y pueda calcular su perímetro y área.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</a:pPr>
            <a:r>
              <a:rPr lang="es-ES"/>
              <a:t>TEMARIO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Definición de clase y objeto.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Tipos primitivos, ámbito y visibilidad de atributos.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Métodos básicos: constructor por defecto, constructor con parámetros, métodos accesadores y modificadores, métodos de instancia.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Métodos, tipos de retorno y parámetros.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Creación de clases.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Desarrollo de aplicaciones.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OBJETO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514350" y="1283275"/>
            <a:ext cx="11287200" cy="471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Definición Informal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Un objeto es una entidad o cosa que tiene ciertas propiedades (información) y exhibe algún comportamiento bien definido.</a:t>
            </a:r>
            <a:endParaRPr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Objeto = Información + Comportamiento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Desde la perspectiva de la cognición humana, un objeto es cualquiera de las siguientes cosas: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Una cosa tangible y/o visible.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Algo que puede comprenderse intelectualmente.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Algo hacia lo que se dirige un pensamiento o acción.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Un objeto modela alguna parte de la realidad y es, por tanto, algo que existe en el tiempo y el espacio.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OBJETO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514350" y="1283275"/>
            <a:ext cx="11287200" cy="167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Definición Formal (Grady Booch)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Un objeto es una entidad que tiene un </a:t>
            </a:r>
            <a:r>
              <a:rPr lang="es-ES" b="1">
                <a:solidFill>
                  <a:schemeClr val="accent2"/>
                </a:solidFill>
              </a:rPr>
              <a:t>estado</a:t>
            </a:r>
            <a:r>
              <a:rPr lang="es-ES"/>
              <a:t>, un </a:t>
            </a:r>
            <a:r>
              <a:rPr lang="es-ES" b="1">
                <a:solidFill>
                  <a:schemeClr val="accent2"/>
                </a:solidFill>
              </a:rPr>
              <a:t>comportamiento </a:t>
            </a:r>
            <a:r>
              <a:rPr lang="es-ES"/>
              <a:t>y una </a:t>
            </a:r>
            <a:r>
              <a:rPr lang="es-ES" b="1">
                <a:solidFill>
                  <a:schemeClr val="accent2"/>
                </a:solidFill>
              </a:rPr>
              <a:t>identidad</a:t>
            </a:r>
            <a:r>
              <a:rPr lang="es-ES"/>
              <a:t>. 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5" y="2636800"/>
            <a:ext cx="8975675" cy="40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OBJETOS…(Estado)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514350" y="1283275"/>
            <a:ext cx="11287200" cy="433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Todos los objetos tienen características, propiedades o atributos. Por ejemplo, el objeto Cuenta de Ahorro tiene como atributos: </a:t>
            </a:r>
            <a:r>
              <a:rPr lang="es-ES" b="1">
                <a:solidFill>
                  <a:schemeClr val="accent2"/>
                </a:solidFill>
              </a:rPr>
              <a:t>Número Cuenta, Nombres, Dirección, Documento de Identida</a:t>
            </a:r>
            <a:r>
              <a:rPr lang="es-ES">
                <a:solidFill>
                  <a:schemeClr val="accent2"/>
                </a:solidFill>
              </a:rPr>
              <a:t>d</a:t>
            </a:r>
            <a:r>
              <a:rPr lang="es-ES"/>
              <a:t>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Los </a:t>
            </a:r>
            <a:r>
              <a:rPr lang="es-ES" b="1">
                <a:solidFill>
                  <a:schemeClr val="accent2"/>
                </a:solidFill>
              </a:rPr>
              <a:t>atributos </a:t>
            </a:r>
            <a:r>
              <a:rPr lang="es-ES"/>
              <a:t>normalmente son estáticos, no cambian con el tiempo; mientras que los </a:t>
            </a:r>
            <a:r>
              <a:rPr lang="es-ES" b="1">
                <a:solidFill>
                  <a:schemeClr val="accent2"/>
                </a:solidFill>
              </a:rPr>
              <a:t>valores </a:t>
            </a:r>
            <a:r>
              <a:rPr lang="es-ES"/>
              <a:t>asociados a estos atributos son dinámicos, pueden cambiar con el tiempo.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El </a:t>
            </a:r>
            <a:r>
              <a:rPr lang="es-ES" b="1">
                <a:solidFill>
                  <a:schemeClr val="accent2"/>
                </a:solidFill>
              </a:rPr>
              <a:t>estado </a:t>
            </a:r>
            <a:r>
              <a:rPr lang="es-ES"/>
              <a:t>de un objeto está dado por los valores actuales  de cada una de sus propiedades o atributos.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OBJETOS…(Comportamiento)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14350" y="1283275"/>
            <a:ext cx="11287200" cy="433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Todos los objetos interactúan unos con otros. Esto significa que ningún objeto existe de forma aislada. 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 dirty="0"/>
              <a:t>La interacción se efectúa en función a los </a:t>
            </a:r>
            <a:r>
              <a:rPr lang="es-ES" b="1" i="1" dirty="0">
                <a:solidFill>
                  <a:schemeClr val="accent2"/>
                </a:solidFill>
              </a:rPr>
              <a:t>servicios </a:t>
            </a:r>
            <a:r>
              <a:rPr lang="es-ES" dirty="0"/>
              <a:t>que ofrece cada objeto. Un servicio es alguna función (comportamiento) que puede efectuar un objeto.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 dirty="0"/>
              <a:t>El comportamiento es cómo actúa y reacciona  un objeto, en función a la interacción que efectúa sobre otros objetos o que efectúan otros objetos sobre él.</a:t>
            </a:r>
            <a:endParaRPr dirty="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026" y="3222234"/>
            <a:ext cx="7197101" cy="16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CONCEPTO DE OBJETOS…(Identidad)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14350" y="1283275"/>
            <a:ext cx="11287200" cy="433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Un objeto en el mundo real es único y se diferencia de los otros objetos incluso de la misma clase.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ES"/>
              <a:t>Es posible identificar entre todas las propiedades del objeto, una propiedad que lo distingue de todos los demás objetos, esta propiedad es la que identifica el objeto.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La </a:t>
            </a:r>
            <a:r>
              <a:rPr lang="es-ES" b="1">
                <a:solidFill>
                  <a:schemeClr val="accent2"/>
                </a:solidFill>
              </a:rPr>
              <a:t>identidad </a:t>
            </a:r>
            <a:r>
              <a:rPr lang="es-ES"/>
              <a:t>es aquella propiedad o atributo de un objeto que los distingue de todos los demás objetos. 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46" y="3356045"/>
            <a:ext cx="8837701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ENCAPSULAMIENTO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200" cy="424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Las características y el comportamiento de un objeto es modelado en un compartimiento (cápsula) único e indivisible.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Por </a:t>
            </a:r>
            <a:r>
              <a:rPr lang="es-ES">
                <a:solidFill>
                  <a:schemeClr val="accent2"/>
                </a:solidFill>
              </a:rPr>
              <a:t>encapsulamiento </a:t>
            </a:r>
            <a:r>
              <a:rPr lang="es-ES"/>
              <a:t>debemos entender que un objeto debe ser considerado como “un todo”, como una unidad atómica indivisible, que engloba las características y el comportamiento del objeto.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2" y="1283276"/>
            <a:ext cx="75723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REPRESENTACION DE UN OBJETO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366204"/>
            <a:ext cx="10034300" cy="4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719</Words>
  <Application>Microsoft Office PowerPoint</Application>
  <PresentationFormat>Panorámica</PresentationFormat>
  <Paragraphs>72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Tema de Office</vt:lpstr>
      <vt:lpstr>Clases, Objetos y Métodos</vt:lpstr>
      <vt:lpstr>TEMARIO</vt:lpstr>
      <vt:lpstr>CONCEPTO DE OBJETO</vt:lpstr>
      <vt:lpstr>CONCEPTO DE OBJETO</vt:lpstr>
      <vt:lpstr>CONCEPTO DE OBJETOS…(Estado)</vt:lpstr>
      <vt:lpstr>CONCEPTO DE OBJETOS…(Comportamiento)</vt:lpstr>
      <vt:lpstr>CONCEPTO DE OBJETOS…(Identidad)</vt:lpstr>
      <vt:lpstr>ENCAPSULAMIENTO</vt:lpstr>
      <vt:lpstr>REPRESENTACION DE UN OBJETO</vt:lpstr>
      <vt:lpstr>CLASES</vt:lpstr>
      <vt:lpstr>CLASES…(Conceptos Asociados)</vt:lpstr>
      <vt:lpstr>IMPLEMENTACIÓN DE CLASES</vt:lpstr>
      <vt:lpstr>EJERCICIO SOBRE CLASE Y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Clases, Objetos y Métodos</dc:title>
  <cp:lastModifiedBy>Juan Carlos E. Romaina Acevedo</cp:lastModifiedBy>
  <cp:revision>1</cp:revision>
  <dcterms:modified xsi:type="dcterms:W3CDTF">2023-04-13T20:11:40Z</dcterms:modified>
</cp:coreProperties>
</file>