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534" r:id="rId2"/>
    <p:sldId id="539" r:id="rId3"/>
    <p:sldId id="535" r:id="rId4"/>
    <p:sldId id="536" r:id="rId5"/>
    <p:sldId id="538" r:id="rId6"/>
    <p:sldId id="537" r:id="rId7"/>
    <p:sldId id="540" r:id="rId8"/>
    <p:sldId id="541" r:id="rId9"/>
    <p:sldId id="518" r:id="rId1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BA288-CC99-4F30-AF36-B378450F2C7E}" v="9" dt="2023-04-28T01:36:50.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11"/>
    <p:restoredTop sz="86418"/>
  </p:normalViewPr>
  <p:slideViewPr>
    <p:cSldViewPr snapToGrid="0" snapToObjects="1">
      <p:cViewPr varScale="1">
        <p:scale>
          <a:sx n="116" d="100"/>
          <a:sy n="116" d="100"/>
        </p:scale>
        <p:origin x="132" y="4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E. Romaina Acevedo" userId="634bb9585bf6aad7" providerId="LiveId" clId="{4DC60E8B-ADAB-4BB6-954A-910C2D670BD6}"/>
    <pc:docChg chg="modSld">
      <pc:chgData name="Juan Carlos E. Romaina Acevedo" userId="634bb9585bf6aad7" providerId="LiveId" clId="{4DC60E8B-ADAB-4BB6-954A-910C2D670BD6}" dt="2022-04-07T01:10:42.082" v="1" actId="1076"/>
      <pc:docMkLst>
        <pc:docMk/>
      </pc:docMkLst>
      <pc:sldChg chg="modSp">
        <pc:chgData name="Juan Carlos E. Romaina Acevedo" userId="634bb9585bf6aad7" providerId="LiveId" clId="{4DC60E8B-ADAB-4BB6-954A-910C2D670BD6}" dt="2022-04-07T01:10:42.082" v="1" actId="1076"/>
        <pc:sldMkLst>
          <pc:docMk/>
          <pc:sldMk cId="1223729248" sldId="518"/>
        </pc:sldMkLst>
        <pc:picChg chg="mod">
          <ac:chgData name="Juan Carlos E. Romaina Acevedo" userId="634bb9585bf6aad7" providerId="LiveId" clId="{4DC60E8B-ADAB-4BB6-954A-910C2D670BD6}" dt="2022-04-07T01:10:42.082" v="1" actId="1076"/>
          <ac:picMkLst>
            <pc:docMk/>
            <pc:sldMk cId="1223729248" sldId="518"/>
            <ac:picMk id="12290" creationId="{00000000-0000-0000-0000-000000000000}"/>
          </ac:picMkLst>
        </pc:picChg>
      </pc:sldChg>
    </pc:docChg>
  </pc:docChgLst>
  <pc:docChgLst>
    <pc:chgData name="Juan Carlos E. Romaina Acevedo" userId="634bb9585bf6aad7" providerId="LiveId" clId="{87DBA288-CC99-4F30-AF36-B378450F2C7E}"/>
    <pc:docChg chg="undo custSel addSld delSld modSld sldOrd">
      <pc:chgData name="Juan Carlos E. Romaina Acevedo" userId="634bb9585bf6aad7" providerId="LiveId" clId="{87DBA288-CC99-4F30-AF36-B378450F2C7E}" dt="2023-04-28T01:52:02.132" v="2286" actId="20577"/>
      <pc:docMkLst>
        <pc:docMk/>
      </pc:docMkLst>
      <pc:sldChg chg="modSp del mod">
        <pc:chgData name="Juan Carlos E. Romaina Acevedo" userId="634bb9585bf6aad7" providerId="LiveId" clId="{87DBA288-CC99-4F30-AF36-B378450F2C7E}" dt="2023-04-27T23:17:17.123" v="201" actId="47"/>
        <pc:sldMkLst>
          <pc:docMk/>
          <pc:sldMk cId="2681695672" sldId="314"/>
        </pc:sldMkLst>
        <pc:spChg chg="mod">
          <ac:chgData name="Juan Carlos E. Romaina Acevedo" userId="634bb9585bf6aad7" providerId="LiveId" clId="{87DBA288-CC99-4F30-AF36-B378450F2C7E}" dt="2023-04-27T23:14:49.016" v="87" actId="20577"/>
          <ac:spMkLst>
            <pc:docMk/>
            <pc:sldMk cId="2681695672" sldId="314"/>
            <ac:spMk id="2" creationId="{93C41255-CAD6-384C-86A6-64B6EB8664E6}"/>
          </ac:spMkLst>
        </pc:spChg>
      </pc:sldChg>
      <pc:sldChg chg="del">
        <pc:chgData name="Juan Carlos E. Romaina Acevedo" userId="634bb9585bf6aad7" providerId="LiveId" clId="{87DBA288-CC99-4F30-AF36-B378450F2C7E}" dt="2023-04-27T23:43:22.873" v="1556" actId="47"/>
        <pc:sldMkLst>
          <pc:docMk/>
          <pc:sldMk cId="3633177950" sldId="523"/>
        </pc:sldMkLst>
      </pc:sldChg>
      <pc:sldChg chg="del">
        <pc:chgData name="Juan Carlos E. Romaina Acevedo" userId="634bb9585bf6aad7" providerId="LiveId" clId="{87DBA288-CC99-4F30-AF36-B378450F2C7E}" dt="2023-04-27T23:43:22.873" v="1556" actId="47"/>
        <pc:sldMkLst>
          <pc:docMk/>
          <pc:sldMk cId="3109992044" sldId="524"/>
        </pc:sldMkLst>
      </pc:sldChg>
      <pc:sldChg chg="del">
        <pc:chgData name="Juan Carlos E. Romaina Acevedo" userId="634bb9585bf6aad7" providerId="LiveId" clId="{87DBA288-CC99-4F30-AF36-B378450F2C7E}" dt="2023-04-27T23:43:22.873" v="1556" actId="47"/>
        <pc:sldMkLst>
          <pc:docMk/>
          <pc:sldMk cId="2792797024" sldId="525"/>
        </pc:sldMkLst>
      </pc:sldChg>
      <pc:sldChg chg="del">
        <pc:chgData name="Juan Carlos E. Romaina Acevedo" userId="634bb9585bf6aad7" providerId="LiveId" clId="{87DBA288-CC99-4F30-AF36-B378450F2C7E}" dt="2023-04-27T23:43:22.873" v="1556" actId="47"/>
        <pc:sldMkLst>
          <pc:docMk/>
          <pc:sldMk cId="2363224675" sldId="526"/>
        </pc:sldMkLst>
      </pc:sldChg>
      <pc:sldChg chg="del">
        <pc:chgData name="Juan Carlos E. Romaina Acevedo" userId="634bb9585bf6aad7" providerId="LiveId" clId="{87DBA288-CC99-4F30-AF36-B378450F2C7E}" dt="2023-04-27T23:43:22.873" v="1556" actId="47"/>
        <pc:sldMkLst>
          <pc:docMk/>
          <pc:sldMk cId="3426604823" sldId="527"/>
        </pc:sldMkLst>
      </pc:sldChg>
      <pc:sldChg chg="del">
        <pc:chgData name="Juan Carlos E. Romaina Acevedo" userId="634bb9585bf6aad7" providerId="LiveId" clId="{87DBA288-CC99-4F30-AF36-B378450F2C7E}" dt="2023-04-27T23:29:32.969" v="557" actId="47"/>
        <pc:sldMkLst>
          <pc:docMk/>
          <pc:sldMk cId="1915953723" sldId="529"/>
        </pc:sldMkLst>
      </pc:sldChg>
      <pc:sldChg chg="del">
        <pc:chgData name="Juan Carlos E. Romaina Acevedo" userId="634bb9585bf6aad7" providerId="LiveId" clId="{87DBA288-CC99-4F30-AF36-B378450F2C7E}" dt="2023-04-27T23:43:22.873" v="1556" actId="47"/>
        <pc:sldMkLst>
          <pc:docMk/>
          <pc:sldMk cId="3076948162" sldId="530"/>
        </pc:sldMkLst>
      </pc:sldChg>
      <pc:sldChg chg="del">
        <pc:chgData name="Juan Carlos E. Romaina Acevedo" userId="634bb9585bf6aad7" providerId="LiveId" clId="{87DBA288-CC99-4F30-AF36-B378450F2C7E}" dt="2023-04-27T23:43:22.873" v="1556" actId="47"/>
        <pc:sldMkLst>
          <pc:docMk/>
          <pc:sldMk cId="4088649623" sldId="531"/>
        </pc:sldMkLst>
      </pc:sldChg>
      <pc:sldChg chg="del">
        <pc:chgData name="Juan Carlos E. Romaina Acevedo" userId="634bb9585bf6aad7" providerId="LiveId" clId="{87DBA288-CC99-4F30-AF36-B378450F2C7E}" dt="2023-04-27T23:43:22.873" v="1556" actId="47"/>
        <pc:sldMkLst>
          <pc:docMk/>
          <pc:sldMk cId="385834926" sldId="532"/>
        </pc:sldMkLst>
      </pc:sldChg>
      <pc:sldChg chg="del">
        <pc:chgData name="Juan Carlos E. Romaina Acevedo" userId="634bb9585bf6aad7" providerId="LiveId" clId="{87DBA288-CC99-4F30-AF36-B378450F2C7E}" dt="2023-04-27T23:43:22.873" v="1556" actId="47"/>
        <pc:sldMkLst>
          <pc:docMk/>
          <pc:sldMk cId="3175586723" sldId="533"/>
        </pc:sldMkLst>
      </pc:sldChg>
      <pc:sldChg chg="modSp add mod ord">
        <pc:chgData name="Juan Carlos E. Romaina Acevedo" userId="634bb9585bf6aad7" providerId="LiveId" clId="{87DBA288-CC99-4F30-AF36-B378450F2C7E}" dt="2023-04-27T23:33:51.197" v="873" actId="20577"/>
        <pc:sldMkLst>
          <pc:docMk/>
          <pc:sldMk cId="2565902778" sldId="534"/>
        </pc:sldMkLst>
        <pc:spChg chg="mod">
          <ac:chgData name="Juan Carlos E. Romaina Acevedo" userId="634bb9585bf6aad7" providerId="LiveId" clId="{87DBA288-CC99-4F30-AF36-B378450F2C7E}" dt="2023-04-27T23:17:10.521" v="200" actId="20577"/>
          <ac:spMkLst>
            <pc:docMk/>
            <pc:sldMk cId="2565902778" sldId="534"/>
            <ac:spMk id="2" creationId="{93C41255-CAD6-384C-86A6-64B6EB8664E6}"/>
          </ac:spMkLst>
        </pc:spChg>
        <pc:spChg chg="mod">
          <ac:chgData name="Juan Carlos E. Romaina Acevedo" userId="634bb9585bf6aad7" providerId="LiveId" clId="{87DBA288-CC99-4F30-AF36-B378450F2C7E}" dt="2023-04-27T23:33:51.197" v="873" actId="20577"/>
          <ac:spMkLst>
            <pc:docMk/>
            <pc:sldMk cId="2565902778" sldId="534"/>
            <ac:spMk id="3" creationId="{0AD7948C-CB72-E740-B637-E1BB35E5D443}"/>
          </ac:spMkLst>
        </pc:spChg>
      </pc:sldChg>
      <pc:sldChg chg="addSp delSp modSp new mod setBg">
        <pc:chgData name="Juan Carlos E. Romaina Acevedo" userId="634bb9585bf6aad7" providerId="LiveId" clId="{87DBA288-CC99-4F30-AF36-B378450F2C7E}" dt="2023-04-28T00:53:07.063" v="1914" actId="20577"/>
        <pc:sldMkLst>
          <pc:docMk/>
          <pc:sldMk cId="3680985398" sldId="535"/>
        </pc:sldMkLst>
        <pc:spChg chg="mod">
          <ac:chgData name="Juan Carlos E. Romaina Acevedo" userId="634bb9585bf6aad7" providerId="LiveId" clId="{87DBA288-CC99-4F30-AF36-B378450F2C7E}" dt="2023-04-27T23:28:59.843" v="552" actId="26606"/>
          <ac:spMkLst>
            <pc:docMk/>
            <pc:sldMk cId="3680985398" sldId="535"/>
            <ac:spMk id="2" creationId="{6FFF8831-847A-9707-F861-A270BFC3CB95}"/>
          </ac:spMkLst>
        </pc:spChg>
        <pc:spChg chg="add mod ord">
          <ac:chgData name="Juan Carlos E. Romaina Acevedo" userId="634bb9585bf6aad7" providerId="LiveId" clId="{87DBA288-CC99-4F30-AF36-B378450F2C7E}" dt="2023-04-28T00:53:07.063" v="1914" actId="20577"/>
          <ac:spMkLst>
            <pc:docMk/>
            <pc:sldMk cId="3680985398" sldId="535"/>
            <ac:spMk id="3" creationId="{2E071A93-25D0-A394-CB90-1E25B56FA1AB}"/>
          </ac:spMkLst>
        </pc:spChg>
        <pc:spChg chg="add del mod">
          <ac:chgData name="Juan Carlos E. Romaina Acevedo" userId="634bb9585bf6aad7" providerId="LiveId" clId="{87DBA288-CC99-4F30-AF36-B378450F2C7E}" dt="2023-04-27T23:29:27.087" v="555" actId="478"/>
          <ac:spMkLst>
            <pc:docMk/>
            <pc:sldMk cId="3680985398" sldId="535"/>
            <ac:spMk id="7" creationId="{024B9DA1-267F-4924-2552-3C5A6858F19B}"/>
          </ac:spMkLst>
        </pc:spChg>
        <pc:spChg chg="add del">
          <ac:chgData name="Juan Carlos E. Romaina Acevedo" userId="634bb9585bf6aad7" providerId="LiveId" clId="{87DBA288-CC99-4F30-AF36-B378450F2C7E}" dt="2023-04-27T23:28:59.843" v="552" actId="26606"/>
          <ac:spMkLst>
            <pc:docMk/>
            <pc:sldMk cId="3680985398" sldId="535"/>
            <ac:spMk id="10" creationId="{593B4D24-F4A8-4141-A20A-E0575D199633}"/>
          </ac:spMkLst>
        </pc:spChg>
        <pc:spChg chg="add del">
          <ac:chgData name="Juan Carlos E. Romaina Acevedo" userId="634bb9585bf6aad7" providerId="LiveId" clId="{87DBA288-CC99-4F30-AF36-B378450F2C7E}" dt="2023-04-27T23:28:59.843" v="552" actId="26606"/>
          <ac:spMkLst>
            <pc:docMk/>
            <pc:sldMk cId="3680985398" sldId="535"/>
            <ac:spMk id="12" creationId="{D845573F-F83A-4A47-B94A-2E6465F1117D}"/>
          </ac:spMkLst>
        </pc:spChg>
        <pc:spChg chg="add del">
          <ac:chgData name="Juan Carlos E. Romaina Acevedo" userId="634bb9585bf6aad7" providerId="LiveId" clId="{87DBA288-CC99-4F30-AF36-B378450F2C7E}" dt="2023-04-27T23:28:59.843" v="552" actId="26606"/>
          <ac:spMkLst>
            <pc:docMk/>
            <pc:sldMk cId="3680985398" sldId="535"/>
            <ac:spMk id="14" creationId="{E3E9CA91-0E2B-49CD-A0F6-2EA79F02FA63}"/>
          </ac:spMkLst>
        </pc:spChg>
        <pc:picChg chg="add mod">
          <ac:chgData name="Juan Carlos E. Romaina Acevedo" userId="634bb9585bf6aad7" providerId="LiveId" clId="{87DBA288-CC99-4F30-AF36-B378450F2C7E}" dt="2023-04-27T23:29:36.722" v="558" actId="1076"/>
          <ac:picMkLst>
            <pc:docMk/>
            <pc:sldMk cId="3680985398" sldId="535"/>
            <ac:picMk id="5" creationId="{D9710944-F887-09B4-0532-8A13D3215203}"/>
          </ac:picMkLst>
        </pc:picChg>
      </pc:sldChg>
      <pc:sldChg chg="modSp add del mod">
        <pc:chgData name="Juan Carlos E. Romaina Acevedo" userId="634bb9585bf6aad7" providerId="LiveId" clId="{87DBA288-CC99-4F30-AF36-B378450F2C7E}" dt="2023-04-27T23:18:07.930" v="331" actId="47"/>
        <pc:sldMkLst>
          <pc:docMk/>
          <pc:sldMk cId="4145139437" sldId="535"/>
        </pc:sldMkLst>
        <pc:spChg chg="mod">
          <ac:chgData name="Juan Carlos E. Romaina Acevedo" userId="634bb9585bf6aad7" providerId="LiveId" clId="{87DBA288-CC99-4F30-AF36-B378450F2C7E}" dt="2023-04-27T23:15:22.023" v="174" actId="20577"/>
          <ac:spMkLst>
            <pc:docMk/>
            <pc:sldMk cId="4145139437" sldId="535"/>
            <ac:spMk id="2" creationId="{93C41255-CAD6-384C-86A6-64B6EB8664E6}"/>
          </ac:spMkLst>
        </pc:spChg>
      </pc:sldChg>
      <pc:sldChg chg="addSp delSp modSp add mod">
        <pc:chgData name="Juan Carlos E. Romaina Acevedo" userId="634bb9585bf6aad7" providerId="LiveId" clId="{87DBA288-CC99-4F30-AF36-B378450F2C7E}" dt="2023-04-27T23:32:50.492" v="850" actId="114"/>
        <pc:sldMkLst>
          <pc:docMk/>
          <pc:sldMk cId="238795439" sldId="536"/>
        </pc:sldMkLst>
        <pc:spChg chg="mod">
          <ac:chgData name="Juan Carlos E. Romaina Acevedo" userId="634bb9585bf6aad7" providerId="LiveId" clId="{87DBA288-CC99-4F30-AF36-B378450F2C7E}" dt="2023-04-27T23:29:52.423" v="591" actId="20577"/>
          <ac:spMkLst>
            <pc:docMk/>
            <pc:sldMk cId="238795439" sldId="536"/>
            <ac:spMk id="2" creationId="{6FFF8831-847A-9707-F861-A270BFC3CB95}"/>
          </ac:spMkLst>
        </pc:spChg>
        <pc:spChg chg="mod">
          <ac:chgData name="Juan Carlos E. Romaina Acevedo" userId="634bb9585bf6aad7" providerId="LiveId" clId="{87DBA288-CC99-4F30-AF36-B378450F2C7E}" dt="2023-04-27T23:32:50.492" v="850" actId="114"/>
          <ac:spMkLst>
            <pc:docMk/>
            <pc:sldMk cId="238795439" sldId="536"/>
            <ac:spMk id="3" creationId="{2E071A93-25D0-A394-CB90-1E25B56FA1AB}"/>
          </ac:spMkLst>
        </pc:spChg>
        <pc:picChg chg="del">
          <ac:chgData name="Juan Carlos E. Romaina Acevedo" userId="634bb9585bf6aad7" providerId="LiveId" clId="{87DBA288-CC99-4F30-AF36-B378450F2C7E}" dt="2023-04-27T23:30:41.361" v="738" actId="478"/>
          <ac:picMkLst>
            <pc:docMk/>
            <pc:sldMk cId="238795439" sldId="536"/>
            <ac:picMk id="5" creationId="{D9710944-F887-09B4-0532-8A13D3215203}"/>
          </ac:picMkLst>
        </pc:picChg>
        <pc:picChg chg="add mod">
          <ac:chgData name="Juan Carlos E. Romaina Acevedo" userId="634bb9585bf6aad7" providerId="LiveId" clId="{87DBA288-CC99-4F30-AF36-B378450F2C7E}" dt="2023-04-27T23:32:47.660" v="848" actId="1076"/>
          <ac:picMkLst>
            <pc:docMk/>
            <pc:sldMk cId="238795439" sldId="536"/>
            <ac:picMk id="6" creationId="{5465F47D-2126-DFDB-905C-56E0137CAC61}"/>
          </ac:picMkLst>
        </pc:picChg>
      </pc:sldChg>
      <pc:sldChg chg="addSp delSp modSp add mod">
        <pc:chgData name="Juan Carlos E. Romaina Acevedo" userId="634bb9585bf6aad7" providerId="LiveId" clId="{87DBA288-CC99-4F30-AF36-B378450F2C7E}" dt="2023-04-27T23:43:16.848" v="1555" actId="114"/>
        <pc:sldMkLst>
          <pc:docMk/>
          <pc:sldMk cId="2150756397" sldId="537"/>
        </pc:sldMkLst>
        <pc:spChg chg="mod">
          <ac:chgData name="Juan Carlos E. Romaina Acevedo" userId="634bb9585bf6aad7" providerId="LiveId" clId="{87DBA288-CC99-4F30-AF36-B378450F2C7E}" dt="2023-04-27T23:34:08.994" v="900" actId="20577"/>
          <ac:spMkLst>
            <pc:docMk/>
            <pc:sldMk cId="2150756397" sldId="537"/>
            <ac:spMk id="2" creationId="{6FFF8831-847A-9707-F861-A270BFC3CB95}"/>
          </ac:spMkLst>
        </pc:spChg>
        <pc:spChg chg="mod">
          <ac:chgData name="Juan Carlos E. Romaina Acevedo" userId="634bb9585bf6aad7" providerId="LiveId" clId="{87DBA288-CC99-4F30-AF36-B378450F2C7E}" dt="2023-04-27T23:43:16.848" v="1555" actId="114"/>
          <ac:spMkLst>
            <pc:docMk/>
            <pc:sldMk cId="2150756397" sldId="537"/>
            <ac:spMk id="3" creationId="{2E071A93-25D0-A394-CB90-1E25B56FA1AB}"/>
          </ac:spMkLst>
        </pc:spChg>
        <pc:picChg chg="add mod">
          <ac:chgData name="Juan Carlos E. Romaina Acevedo" userId="634bb9585bf6aad7" providerId="LiveId" clId="{87DBA288-CC99-4F30-AF36-B378450F2C7E}" dt="2023-04-27T23:43:14.045" v="1553" actId="1076"/>
          <ac:picMkLst>
            <pc:docMk/>
            <pc:sldMk cId="2150756397" sldId="537"/>
            <ac:picMk id="5" creationId="{312023E2-DDFB-936E-C4E1-A9D1FB9A278E}"/>
          </ac:picMkLst>
        </pc:picChg>
        <pc:picChg chg="del">
          <ac:chgData name="Juan Carlos E. Romaina Acevedo" userId="634bb9585bf6aad7" providerId="LiveId" clId="{87DBA288-CC99-4F30-AF36-B378450F2C7E}" dt="2023-04-27T23:41:57.540" v="1461" actId="478"/>
          <ac:picMkLst>
            <pc:docMk/>
            <pc:sldMk cId="2150756397" sldId="537"/>
            <ac:picMk id="6" creationId="{5465F47D-2126-DFDB-905C-56E0137CAC61}"/>
          </ac:picMkLst>
        </pc:picChg>
      </pc:sldChg>
      <pc:sldChg chg="addSp delSp modSp add mod">
        <pc:chgData name="Juan Carlos E. Romaina Acevedo" userId="634bb9585bf6aad7" providerId="LiveId" clId="{87DBA288-CC99-4F30-AF36-B378450F2C7E}" dt="2023-04-27T23:41:26.130" v="1321" actId="20577"/>
        <pc:sldMkLst>
          <pc:docMk/>
          <pc:sldMk cId="3915732869" sldId="538"/>
        </pc:sldMkLst>
        <pc:spChg chg="mod">
          <ac:chgData name="Juan Carlos E. Romaina Acevedo" userId="634bb9585bf6aad7" providerId="LiveId" clId="{87DBA288-CC99-4F30-AF36-B378450F2C7E}" dt="2023-04-27T23:36:02.068" v="968" actId="20577"/>
          <ac:spMkLst>
            <pc:docMk/>
            <pc:sldMk cId="3915732869" sldId="538"/>
            <ac:spMk id="2" creationId="{6FFF8831-847A-9707-F861-A270BFC3CB95}"/>
          </ac:spMkLst>
        </pc:spChg>
        <pc:spChg chg="mod">
          <ac:chgData name="Juan Carlos E. Romaina Acevedo" userId="634bb9585bf6aad7" providerId="LiveId" clId="{87DBA288-CC99-4F30-AF36-B378450F2C7E}" dt="2023-04-27T23:41:26.130" v="1321" actId="20577"/>
          <ac:spMkLst>
            <pc:docMk/>
            <pc:sldMk cId="3915732869" sldId="538"/>
            <ac:spMk id="3" creationId="{2E071A93-25D0-A394-CB90-1E25B56FA1AB}"/>
          </ac:spMkLst>
        </pc:spChg>
        <pc:picChg chg="add mod">
          <ac:chgData name="Juan Carlos E. Romaina Acevedo" userId="634bb9585bf6aad7" providerId="LiveId" clId="{87DBA288-CC99-4F30-AF36-B378450F2C7E}" dt="2023-04-27T23:41:06.446" v="1198" actId="1076"/>
          <ac:picMkLst>
            <pc:docMk/>
            <pc:sldMk cId="3915732869" sldId="538"/>
            <ac:picMk id="5" creationId="{52A99945-D13C-20DA-FE6A-5E1C7BB76D90}"/>
          </ac:picMkLst>
        </pc:picChg>
        <pc:picChg chg="del">
          <ac:chgData name="Juan Carlos E. Romaina Acevedo" userId="634bb9585bf6aad7" providerId="LiveId" clId="{87DBA288-CC99-4F30-AF36-B378450F2C7E}" dt="2023-04-27T23:41:01.784" v="1195" actId="478"/>
          <ac:picMkLst>
            <pc:docMk/>
            <pc:sldMk cId="3915732869" sldId="538"/>
            <ac:picMk id="6" creationId="{5465F47D-2126-DFDB-905C-56E0137CAC61}"/>
          </ac:picMkLst>
        </pc:picChg>
      </pc:sldChg>
      <pc:sldChg chg="addSp delSp modSp add mod">
        <pc:chgData name="Juan Carlos E. Romaina Acevedo" userId="634bb9585bf6aad7" providerId="LiveId" clId="{87DBA288-CC99-4F30-AF36-B378450F2C7E}" dt="2023-04-27T23:37:52.403" v="1119" actId="1076"/>
        <pc:sldMkLst>
          <pc:docMk/>
          <pc:sldMk cId="1823894849" sldId="539"/>
        </pc:sldMkLst>
        <pc:spChg chg="mod">
          <ac:chgData name="Juan Carlos E. Romaina Acevedo" userId="634bb9585bf6aad7" providerId="LiveId" clId="{87DBA288-CC99-4F30-AF36-B378450F2C7E}" dt="2023-04-27T23:37:20.224" v="1040" actId="20577"/>
          <ac:spMkLst>
            <pc:docMk/>
            <pc:sldMk cId="1823894849" sldId="539"/>
            <ac:spMk id="2" creationId="{6FFF8831-847A-9707-F861-A270BFC3CB95}"/>
          </ac:spMkLst>
        </pc:spChg>
        <pc:spChg chg="mod">
          <ac:chgData name="Juan Carlos E. Romaina Acevedo" userId="634bb9585bf6aad7" providerId="LiveId" clId="{87DBA288-CC99-4F30-AF36-B378450F2C7E}" dt="2023-04-27T23:37:35.974" v="1114" actId="20577"/>
          <ac:spMkLst>
            <pc:docMk/>
            <pc:sldMk cId="1823894849" sldId="539"/>
            <ac:spMk id="3" creationId="{2E071A93-25D0-A394-CB90-1E25B56FA1AB}"/>
          </ac:spMkLst>
        </pc:spChg>
        <pc:picChg chg="del">
          <ac:chgData name="Juan Carlos E. Romaina Acevedo" userId="634bb9585bf6aad7" providerId="LiveId" clId="{87DBA288-CC99-4F30-AF36-B378450F2C7E}" dt="2023-04-27T23:37:40.249" v="1115" actId="478"/>
          <ac:picMkLst>
            <pc:docMk/>
            <pc:sldMk cId="1823894849" sldId="539"/>
            <ac:picMk id="5" creationId="{D9710944-F887-09B4-0532-8A13D3215203}"/>
          </ac:picMkLst>
        </pc:picChg>
        <pc:picChg chg="add mod">
          <ac:chgData name="Juan Carlos E. Romaina Acevedo" userId="634bb9585bf6aad7" providerId="LiveId" clId="{87DBA288-CC99-4F30-AF36-B378450F2C7E}" dt="2023-04-27T23:37:52.403" v="1119" actId="1076"/>
          <ac:picMkLst>
            <pc:docMk/>
            <pc:sldMk cId="1823894849" sldId="539"/>
            <ac:picMk id="6" creationId="{B0F1B4ED-C05B-F720-BEE5-C26ECFA6F5B1}"/>
          </ac:picMkLst>
        </pc:picChg>
      </pc:sldChg>
      <pc:sldChg chg="addSp delSp modSp add mod">
        <pc:chgData name="Juan Carlos E. Romaina Acevedo" userId="634bb9585bf6aad7" providerId="LiveId" clId="{87DBA288-CC99-4F30-AF36-B378450F2C7E}" dt="2023-04-27T23:57:33.765" v="1904" actId="1076"/>
        <pc:sldMkLst>
          <pc:docMk/>
          <pc:sldMk cId="4082243238" sldId="540"/>
        </pc:sldMkLst>
        <pc:spChg chg="mod">
          <ac:chgData name="Juan Carlos E. Romaina Acevedo" userId="634bb9585bf6aad7" providerId="LiveId" clId="{87DBA288-CC99-4F30-AF36-B378450F2C7E}" dt="2023-04-27T23:43:40.412" v="1595" actId="20577"/>
          <ac:spMkLst>
            <pc:docMk/>
            <pc:sldMk cId="4082243238" sldId="540"/>
            <ac:spMk id="2" creationId="{6FFF8831-847A-9707-F861-A270BFC3CB95}"/>
          </ac:spMkLst>
        </pc:spChg>
        <pc:spChg chg="mod">
          <ac:chgData name="Juan Carlos E. Romaina Acevedo" userId="634bb9585bf6aad7" providerId="LiveId" clId="{87DBA288-CC99-4F30-AF36-B378450F2C7E}" dt="2023-04-27T23:44:31.736" v="1901" actId="20577"/>
          <ac:spMkLst>
            <pc:docMk/>
            <pc:sldMk cId="4082243238" sldId="540"/>
            <ac:spMk id="3" creationId="{2E071A93-25D0-A394-CB90-1E25B56FA1AB}"/>
          </ac:spMkLst>
        </pc:spChg>
        <pc:picChg chg="del">
          <ac:chgData name="Juan Carlos E. Romaina Acevedo" userId="634bb9585bf6aad7" providerId="LiveId" clId="{87DBA288-CC99-4F30-AF36-B378450F2C7E}" dt="2023-04-27T23:44:34.953" v="1902" actId="478"/>
          <ac:picMkLst>
            <pc:docMk/>
            <pc:sldMk cId="4082243238" sldId="540"/>
            <ac:picMk id="5" creationId="{312023E2-DDFB-936E-C4E1-A9D1FB9A278E}"/>
          </ac:picMkLst>
        </pc:picChg>
        <pc:picChg chg="add mod">
          <ac:chgData name="Juan Carlos E. Romaina Acevedo" userId="634bb9585bf6aad7" providerId="LiveId" clId="{87DBA288-CC99-4F30-AF36-B378450F2C7E}" dt="2023-04-27T23:57:33.765" v="1904" actId="1076"/>
          <ac:picMkLst>
            <pc:docMk/>
            <pc:sldMk cId="4082243238" sldId="540"/>
            <ac:picMk id="6" creationId="{38CD4BD3-B682-E337-D0D4-7C1C1930A33F}"/>
          </ac:picMkLst>
        </pc:picChg>
      </pc:sldChg>
      <pc:sldChg chg="delSp modSp add mod">
        <pc:chgData name="Juan Carlos E. Romaina Acevedo" userId="634bb9585bf6aad7" providerId="LiveId" clId="{87DBA288-CC99-4F30-AF36-B378450F2C7E}" dt="2023-04-28T01:52:02.132" v="2286" actId="20577"/>
        <pc:sldMkLst>
          <pc:docMk/>
          <pc:sldMk cId="3692323709" sldId="541"/>
        </pc:sldMkLst>
        <pc:spChg chg="mod">
          <ac:chgData name="Juan Carlos E. Romaina Acevedo" userId="634bb9585bf6aad7" providerId="LiveId" clId="{87DBA288-CC99-4F30-AF36-B378450F2C7E}" dt="2023-04-28T01:36:54.483" v="1924" actId="20577"/>
          <ac:spMkLst>
            <pc:docMk/>
            <pc:sldMk cId="3692323709" sldId="541"/>
            <ac:spMk id="2" creationId="{6FFF8831-847A-9707-F861-A270BFC3CB95}"/>
          </ac:spMkLst>
        </pc:spChg>
        <pc:spChg chg="mod">
          <ac:chgData name="Juan Carlos E. Romaina Acevedo" userId="634bb9585bf6aad7" providerId="LiveId" clId="{87DBA288-CC99-4F30-AF36-B378450F2C7E}" dt="2023-04-28T01:52:02.132" v="2286" actId="20577"/>
          <ac:spMkLst>
            <pc:docMk/>
            <pc:sldMk cId="3692323709" sldId="541"/>
            <ac:spMk id="3" creationId="{2E071A93-25D0-A394-CB90-1E25B56FA1AB}"/>
          </ac:spMkLst>
        </pc:spChg>
        <pc:picChg chg="del">
          <ac:chgData name="Juan Carlos E. Romaina Acevedo" userId="634bb9585bf6aad7" providerId="LiveId" clId="{87DBA288-CC99-4F30-AF36-B378450F2C7E}" dt="2023-04-28T01:41:30.351" v="2281" actId="478"/>
          <ac:picMkLst>
            <pc:docMk/>
            <pc:sldMk cId="3692323709" sldId="541"/>
            <ac:picMk id="6" creationId="{38CD4BD3-B682-E337-D0D4-7C1C1930A33F}"/>
          </ac:picMkLst>
        </pc:picChg>
      </pc:sldChg>
    </pc:docChg>
  </pc:docChgLst>
  <pc:docChgLst>
    <pc:chgData name="Juan Carlos E. Romaina Acevedo" userId="634bb9585bf6aad7" providerId="LiveId" clId="{D953A5DC-0B4A-4711-8E55-CC153D6220CF}"/>
    <pc:docChg chg="undo custSel addSld delSld modSld">
      <pc:chgData name="Juan Carlos E. Romaina Acevedo" userId="634bb9585bf6aad7" providerId="LiveId" clId="{D953A5DC-0B4A-4711-8E55-CC153D6220CF}" dt="2022-05-05T23:13:14.191" v="118" actId="6549"/>
      <pc:docMkLst>
        <pc:docMk/>
      </pc:docMkLst>
      <pc:sldChg chg="add del">
        <pc:chgData name="Juan Carlos E. Romaina Acevedo" userId="634bb9585bf6aad7" providerId="LiveId" clId="{D953A5DC-0B4A-4711-8E55-CC153D6220CF}" dt="2022-04-30T14:53:47.301" v="51" actId="47"/>
        <pc:sldMkLst>
          <pc:docMk/>
          <pc:sldMk cId="1736583137" sldId="256"/>
        </pc:sldMkLst>
      </pc:sldChg>
      <pc:sldChg chg="modSp add mod">
        <pc:chgData name="Juan Carlos E. Romaina Acevedo" userId="634bb9585bf6aad7" providerId="LiveId" clId="{D953A5DC-0B4A-4711-8E55-CC153D6220CF}" dt="2022-04-30T14:53:44.521" v="50" actId="20577"/>
        <pc:sldMkLst>
          <pc:docMk/>
          <pc:sldMk cId="2681695672" sldId="314"/>
        </pc:sldMkLst>
        <pc:spChg chg="mod">
          <ac:chgData name="Juan Carlos E. Romaina Acevedo" userId="634bb9585bf6aad7" providerId="LiveId" clId="{D953A5DC-0B4A-4711-8E55-CC153D6220CF}" dt="2022-04-30T14:53:29.981" v="20" actId="20577"/>
          <ac:spMkLst>
            <pc:docMk/>
            <pc:sldMk cId="2681695672" sldId="314"/>
            <ac:spMk id="2" creationId="{93C41255-CAD6-384C-86A6-64B6EB8664E6}"/>
          </ac:spMkLst>
        </pc:spChg>
        <pc:spChg chg="mod">
          <ac:chgData name="Juan Carlos E. Romaina Acevedo" userId="634bb9585bf6aad7" providerId="LiveId" clId="{D953A5DC-0B4A-4711-8E55-CC153D6220CF}" dt="2022-04-30T14:53:44.521" v="50" actId="20577"/>
          <ac:spMkLst>
            <pc:docMk/>
            <pc:sldMk cId="2681695672" sldId="314"/>
            <ac:spMk id="3" creationId="{0AD7948C-CB72-E740-B637-E1BB35E5D443}"/>
          </ac:spMkLst>
        </pc:spChg>
      </pc:sldChg>
      <pc:sldChg chg="modSp mod">
        <pc:chgData name="Juan Carlos E. Romaina Acevedo" userId="634bb9585bf6aad7" providerId="LiveId" clId="{D953A5DC-0B4A-4711-8E55-CC153D6220CF}" dt="2022-05-05T23:13:14.191" v="118" actId="6549"/>
        <pc:sldMkLst>
          <pc:docMk/>
          <pc:sldMk cId="2517852856" sldId="521"/>
        </pc:sldMkLst>
        <pc:spChg chg="mod">
          <ac:chgData name="Juan Carlos E. Romaina Acevedo" userId="634bb9585bf6aad7" providerId="LiveId" clId="{D953A5DC-0B4A-4711-8E55-CC153D6220CF}" dt="2022-04-30T14:53:51.320" v="57" actId="20577"/>
          <ac:spMkLst>
            <pc:docMk/>
            <pc:sldMk cId="2517852856" sldId="521"/>
            <ac:spMk id="2" creationId="{00000000-0000-0000-0000-000000000000}"/>
          </ac:spMkLst>
        </pc:spChg>
        <pc:spChg chg="mod">
          <ac:chgData name="Juan Carlos E. Romaina Acevedo" userId="634bb9585bf6aad7" providerId="LiveId" clId="{D953A5DC-0B4A-4711-8E55-CC153D6220CF}" dt="2022-05-05T23:13:14.191" v="118" actId="6549"/>
          <ac:spMkLst>
            <pc:docMk/>
            <pc:sldMk cId="2517852856" sldId="521"/>
            <ac:spMk id="3" creationId="{00000000-0000-0000-0000-000000000000}"/>
          </ac:spMkLst>
        </pc:spChg>
      </pc:sldChg>
    </pc:docChg>
  </pc:docChgLst>
  <pc:docChgLst>
    <pc:chgData name="Juan Carlos E. Romaina Acevedo" userId="634bb9585bf6aad7" providerId="LiveId" clId="{2FB737A0-5F76-4F57-B1CB-9DA33CCA35CE}"/>
    <pc:docChg chg="undo custSel addSld delSld modSld sldOrd">
      <pc:chgData name="Juan Carlos E. Romaina Acevedo" userId="634bb9585bf6aad7" providerId="LiveId" clId="{2FB737A0-5F76-4F57-B1CB-9DA33CCA35CE}" dt="2022-09-16T01:51:00.764" v="1523"/>
      <pc:docMkLst>
        <pc:docMk/>
      </pc:docMkLst>
      <pc:sldChg chg="modSp mod">
        <pc:chgData name="Juan Carlos E. Romaina Acevedo" userId="634bb9585bf6aad7" providerId="LiveId" clId="{2FB737A0-5F76-4F57-B1CB-9DA33CCA35CE}" dt="2022-09-15T23:25:17.095" v="11" actId="20577"/>
        <pc:sldMkLst>
          <pc:docMk/>
          <pc:sldMk cId="2681695672" sldId="314"/>
        </pc:sldMkLst>
        <pc:spChg chg="mod">
          <ac:chgData name="Juan Carlos E. Romaina Acevedo" userId="634bb9585bf6aad7" providerId="LiveId" clId="{2FB737A0-5F76-4F57-B1CB-9DA33CCA35CE}" dt="2022-09-15T23:25:17.095" v="11" actId="20577"/>
          <ac:spMkLst>
            <pc:docMk/>
            <pc:sldMk cId="2681695672" sldId="314"/>
            <ac:spMk id="2" creationId="{93C41255-CAD6-384C-86A6-64B6EB8664E6}"/>
          </ac:spMkLst>
        </pc:spChg>
      </pc:sldChg>
      <pc:sldChg chg="del">
        <pc:chgData name="Juan Carlos E. Romaina Acevedo" userId="634bb9585bf6aad7" providerId="LiveId" clId="{2FB737A0-5F76-4F57-B1CB-9DA33CCA35CE}" dt="2022-09-15T23:30:10.690" v="551" actId="47"/>
        <pc:sldMkLst>
          <pc:docMk/>
          <pc:sldMk cId="2517852856" sldId="521"/>
        </pc:sldMkLst>
      </pc:sldChg>
      <pc:sldChg chg="del">
        <pc:chgData name="Juan Carlos E. Romaina Acevedo" userId="634bb9585bf6aad7" providerId="LiveId" clId="{2FB737A0-5F76-4F57-B1CB-9DA33CCA35CE}" dt="2022-09-15T23:26:35.786" v="187" actId="47"/>
        <pc:sldMkLst>
          <pc:docMk/>
          <pc:sldMk cId="539559449" sldId="522"/>
        </pc:sldMkLst>
      </pc:sldChg>
      <pc:sldChg chg="modSp mod">
        <pc:chgData name="Juan Carlos E. Romaina Acevedo" userId="634bb9585bf6aad7" providerId="LiveId" clId="{2FB737A0-5F76-4F57-B1CB-9DA33CCA35CE}" dt="2022-09-15T23:28:33.186" v="453" actId="20577"/>
        <pc:sldMkLst>
          <pc:docMk/>
          <pc:sldMk cId="3633177950" sldId="523"/>
        </pc:sldMkLst>
        <pc:spChg chg="mod">
          <ac:chgData name="Juan Carlos E. Romaina Acevedo" userId="634bb9585bf6aad7" providerId="LiveId" clId="{2FB737A0-5F76-4F57-B1CB-9DA33CCA35CE}" dt="2022-09-15T23:28:33.186" v="453" actId="20577"/>
          <ac:spMkLst>
            <pc:docMk/>
            <pc:sldMk cId="3633177950" sldId="523"/>
            <ac:spMk id="3" creationId="{00000000-0000-0000-0000-000000000000}"/>
          </ac:spMkLst>
        </pc:spChg>
      </pc:sldChg>
      <pc:sldChg chg="ord">
        <pc:chgData name="Juan Carlos E. Romaina Acevedo" userId="634bb9585bf6aad7" providerId="LiveId" clId="{2FB737A0-5F76-4F57-B1CB-9DA33CCA35CE}" dt="2022-09-16T01:51:00.764" v="1523"/>
        <pc:sldMkLst>
          <pc:docMk/>
          <pc:sldMk cId="3426604823" sldId="527"/>
        </pc:sldMkLst>
      </pc:sldChg>
      <pc:sldChg chg="addSp modSp add del mod">
        <pc:chgData name="Juan Carlos E. Romaina Acevedo" userId="634bb9585bf6aad7" providerId="LiveId" clId="{2FB737A0-5F76-4F57-B1CB-9DA33CCA35CE}" dt="2022-09-15T23:29:43.847" v="538" actId="47"/>
        <pc:sldMkLst>
          <pc:docMk/>
          <pc:sldMk cId="2211401571" sldId="528"/>
        </pc:sldMkLst>
        <pc:spChg chg="mod">
          <ac:chgData name="Juan Carlos E. Romaina Acevedo" userId="634bb9585bf6aad7" providerId="LiveId" clId="{2FB737A0-5F76-4F57-B1CB-9DA33CCA35CE}" dt="2022-09-15T23:28:06.457" v="426" actId="20577"/>
          <ac:spMkLst>
            <pc:docMk/>
            <pc:sldMk cId="2211401571" sldId="528"/>
            <ac:spMk id="4" creationId="{00000000-0000-0000-0000-000000000000}"/>
          </ac:spMkLst>
        </pc:spChg>
        <pc:picChg chg="add mod">
          <ac:chgData name="Juan Carlos E. Romaina Acevedo" userId="634bb9585bf6aad7" providerId="LiveId" clId="{2FB737A0-5F76-4F57-B1CB-9DA33CCA35CE}" dt="2022-09-15T23:27:43.129" v="338" actId="1076"/>
          <ac:picMkLst>
            <pc:docMk/>
            <pc:sldMk cId="2211401571" sldId="528"/>
            <ac:picMk id="5" creationId="{04C69ED6-5A20-E3DE-11F4-6E332A3D71D3}"/>
          </ac:picMkLst>
        </pc:picChg>
        <pc:picChg chg="add mod">
          <ac:chgData name="Juan Carlos E. Romaina Acevedo" userId="634bb9585bf6aad7" providerId="LiveId" clId="{2FB737A0-5F76-4F57-B1CB-9DA33CCA35CE}" dt="2022-09-15T23:28:21.076" v="430" actId="1076"/>
          <ac:picMkLst>
            <pc:docMk/>
            <pc:sldMk cId="2211401571" sldId="528"/>
            <ac:picMk id="7" creationId="{0BD1C944-FD35-DF67-962F-76D9C6880D7E}"/>
          </ac:picMkLst>
        </pc:picChg>
      </pc:sldChg>
      <pc:sldChg chg="addSp modSp add mod">
        <pc:chgData name="Juan Carlos E. Romaina Acevedo" userId="634bb9585bf6aad7" providerId="LiveId" clId="{2FB737A0-5F76-4F57-B1CB-9DA33CCA35CE}" dt="2022-09-15T23:40:59.809" v="1521" actId="1076"/>
        <pc:sldMkLst>
          <pc:docMk/>
          <pc:sldMk cId="1915953723" sldId="529"/>
        </pc:sldMkLst>
        <pc:spChg chg="mod">
          <ac:chgData name="Juan Carlos E. Romaina Acevedo" userId="634bb9585bf6aad7" providerId="LiveId" clId="{2FB737A0-5F76-4F57-B1CB-9DA33CCA35CE}" dt="2022-09-15T23:30:04.649" v="550" actId="20577"/>
          <ac:spMkLst>
            <pc:docMk/>
            <pc:sldMk cId="1915953723" sldId="529"/>
            <ac:spMk id="3" creationId="{00000000-0000-0000-0000-000000000000}"/>
          </ac:spMkLst>
        </pc:spChg>
        <pc:spChg chg="mod">
          <ac:chgData name="Juan Carlos E. Romaina Acevedo" userId="634bb9585bf6aad7" providerId="LiveId" clId="{2FB737A0-5F76-4F57-B1CB-9DA33CCA35CE}" dt="2022-09-15T23:29:21.764" v="533" actId="20577"/>
          <ac:spMkLst>
            <pc:docMk/>
            <pc:sldMk cId="1915953723" sldId="529"/>
            <ac:spMk id="4" creationId="{00000000-0000-0000-0000-000000000000}"/>
          </ac:spMkLst>
        </pc:spChg>
        <pc:picChg chg="mod">
          <ac:chgData name="Juan Carlos E. Romaina Acevedo" userId="634bb9585bf6aad7" providerId="LiveId" clId="{2FB737A0-5F76-4F57-B1CB-9DA33CCA35CE}" dt="2022-09-15T23:40:59.809" v="1521" actId="1076"/>
          <ac:picMkLst>
            <pc:docMk/>
            <pc:sldMk cId="1915953723" sldId="529"/>
            <ac:picMk id="5" creationId="{04C69ED6-5A20-E3DE-11F4-6E332A3D71D3}"/>
          </ac:picMkLst>
        </pc:picChg>
        <pc:picChg chg="add mod">
          <ac:chgData name="Juan Carlos E. Romaina Acevedo" userId="634bb9585bf6aad7" providerId="LiveId" clId="{2FB737A0-5F76-4F57-B1CB-9DA33CCA35CE}" dt="2022-09-15T23:29:40.469" v="537" actId="1076"/>
          <ac:picMkLst>
            <pc:docMk/>
            <pc:sldMk cId="1915953723" sldId="529"/>
            <ac:picMk id="6" creationId="{741D555A-C24E-DF34-6E6F-40E6CE913F90}"/>
          </ac:picMkLst>
        </pc:picChg>
        <pc:picChg chg="mod">
          <ac:chgData name="Juan Carlos E. Romaina Acevedo" userId="634bb9585bf6aad7" providerId="LiveId" clId="{2FB737A0-5F76-4F57-B1CB-9DA33CCA35CE}" dt="2022-09-15T23:28:58.945" v="455" actId="1076"/>
          <ac:picMkLst>
            <pc:docMk/>
            <pc:sldMk cId="1915953723" sldId="529"/>
            <ac:picMk id="7" creationId="{0BD1C944-FD35-DF67-962F-76D9C6880D7E}"/>
          </ac:picMkLst>
        </pc:picChg>
      </pc:sldChg>
      <pc:sldChg chg="addSp delSp modSp add mod">
        <pc:chgData name="Juan Carlos E. Romaina Acevedo" userId="634bb9585bf6aad7" providerId="LiveId" clId="{2FB737A0-5F76-4F57-B1CB-9DA33CCA35CE}" dt="2022-09-15T23:33:41.638" v="905" actId="1076"/>
        <pc:sldMkLst>
          <pc:docMk/>
          <pc:sldMk cId="3076948162" sldId="530"/>
        </pc:sldMkLst>
        <pc:spChg chg="mod">
          <ac:chgData name="Juan Carlos E. Romaina Acevedo" userId="634bb9585bf6aad7" providerId="LiveId" clId="{2FB737A0-5F76-4F57-B1CB-9DA33CCA35CE}" dt="2022-09-15T23:30:18.352" v="582" actId="20577"/>
          <ac:spMkLst>
            <pc:docMk/>
            <pc:sldMk cId="3076948162" sldId="530"/>
            <ac:spMk id="3" creationId="{00000000-0000-0000-0000-000000000000}"/>
          </ac:spMkLst>
        </pc:spChg>
        <pc:spChg chg="mod">
          <ac:chgData name="Juan Carlos E. Romaina Acevedo" userId="634bb9585bf6aad7" providerId="LiveId" clId="{2FB737A0-5F76-4F57-B1CB-9DA33CCA35CE}" dt="2022-09-15T23:33:33.882" v="901" actId="20577"/>
          <ac:spMkLst>
            <pc:docMk/>
            <pc:sldMk cId="3076948162" sldId="530"/>
            <ac:spMk id="4" creationId="{00000000-0000-0000-0000-000000000000}"/>
          </ac:spMkLst>
        </pc:spChg>
        <pc:picChg chg="del">
          <ac:chgData name="Juan Carlos E. Romaina Acevedo" userId="634bb9585bf6aad7" providerId="LiveId" clId="{2FB737A0-5F76-4F57-B1CB-9DA33CCA35CE}" dt="2022-09-15T23:29:51.711" v="542" actId="478"/>
          <ac:picMkLst>
            <pc:docMk/>
            <pc:sldMk cId="3076948162" sldId="530"/>
            <ac:picMk id="5" creationId="{04C69ED6-5A20-E3DE-11F4-6E332A3D71D3}"/>
          </ac:picMkLst>
        </pc:picChg>
        <pc:picChg chg="del">
          <ac:chgData name="Juan Carlos E. Romaina Acevedo" userId="634bb9585bf6aad7" providerId="LiveId" clId="{2FB737A0-5F76-4F57-B1CB-9DA33CCA35CE}" dt="2022-09-15T23:29:50.565" v="540" actId="478"/>
          <ac:picMkLst>
            <pc:docMk/>
            <pc:sldMk cId="3076948162" sldId="530"/>
            <ac:picMk id="6" creationId="{741D555A-C24E-DF34-6E6F-40E6CE913F90}"/>
          </ac:picMkLst>
        </pc:picChg>
        <pc:picChg chg="del">
          <ac:chgData name="Juan Carlos E. Romaina Acevedo" userId="634bb9585bf6aad7" providerId="LiveId" clId="{2FB737A0-5F76-4F57-B1CB-9DA33CCA35CE}" dt="2022-09-15T23:29:51.171" v="541" actId="478"/>
          <ac:picMkLst>
            <pc:docMk/>
            <pc:sldMk cId="3076948162" sldId="530"/>
            <ac:picMk id="7" creationId="{0BD1C944-FD35-DF67-962F-76D9C6880D7E}"/>
          </ac:picMkLst>
        </pc:picChg>
        <pc:picChg chg="add mod">
          <ac:chgData name="Juan Carlos E. Romaina Acevedo" userId="634bb9585bf6aad7" providerId="LiveId" clId="{2FB737A0-5F76-4F57-B1CB-9DA33CCA35CE}" dt="2022-09-15T23:31:57.889" v="777" actId="1076"/>
          <ac:picMkLst>
            <pc:docMk/>
            <pc:sldMk cId="3076948162" sldId="530"/>
            <ac:picMk id="8" creationId="{2191B2E8-425B-4343-4EEC-8BC3321D804E}"/>
          </ac:picMkLst>
        </pc:picChg>
        <pc:picChg chg="add mod">
          <ac:chgData name="Juan Carlos E. Romaina Acevedo" userId="634bb9585bf6aad7" providerId="LiveId" clId="{2FB737A0-5F76-4F57-B1CB-9DA33CCA35CE}" dt="2022-09-15T23:33:41.638" v="905" actId="1076"/>
          <ac:picMkLst>
            <pc:docMk/>
            <pc:sldMk cId="3076948162" sldId="530"/>
            <ac:picMk id="10" creationId="{7FBFC5D7-1048-82EF-3151-BE95B5E7F752}"/>
          </ac:picMkLst>
        </pc:picChg>
      </pc:sldChg>
      <pc:sldChg chg="addSp delSp modSp add mod">
        <pc:chgData name="Juan Carlos E. Romaina Acevedo" userId="634bb9585bf6aad7" providerId="LiveId" clId="{2FB737A0-5F76-4F57-B1CB-9DA33CCA35CE}" dt="2022-09-15T23:34:47.880" v="1035" actId="1076"/>
        <pc:sldMkLst>
          <pc:docMk/>
          <pc:sldMk cId="4088649623" sldId="531"/>
        </pc:sldMkLst>
        <pc:spChg chg="mod">
          <ac:chgData name="Juan Carlos E. Romaina Acevedo" userId="634bb9585bf6aad7" providerId="LiveId" clId="{2FB737A0-5F76-4F57-B1CB-9DA33CCA35CE}" dt="2022-09-15T23:34:00.543" v="932" actId="20577"/>
          <ac:spMkLst>
            <pc:docMk/>
            <pc:sldMk cId="4088649623" sldId="531"/>
            <ac:spMk id="3" creationId="{00000000-0000-0000-0000-000000000000}"/>
          </ac:spMkLst>
        </pc:spChg>
        <pc:spChg chg="mod">
          <ac:chgData name="Juan Carlos E. Romaina Acevedo" userId="634bb9585bf6aad7" providerId="LiveId" clId="{2FB737A0-5F76-4F57-B1CB-9DA33CCA35CE}" dt="2022-09-15T23:34:38.682" v="1031" actId="20577"/>
          <ac:spMkLst>
            <pc:docMk/>
            <pc:sldMk cId="4088649623" sldId="531"/>
            <ac:spMk id="4" creationId="{00000000-0000-0000-0000-000000000000}"/>
          </ac:spMkLst>
        </pc:spChg>
        <pc:picChg chg="add mod">
          <ac:chgData name="Juan Carlos E. Romaina Acevedo" userId="634bb9585bf6aad7" providerId="LiveId" clId="{2FB737A0-5F76-4F57-B1CB-9DA33CCA35CE}" dt="2022-09-15T23:34:47.880" v="1035" actId="1076"/>
          <ac:picMkLst>
            <pc:docMk/>
            <pc:sldMk cId="4088649623" sldId="531"/>
            <ac:picMk id="5" creationId="{74FC458C-AE66-EF87-015F-C6D8EA941E37}"/>
          </ac:picMkLst>
        </pc:picChg>
        <pc:picChg chg="del">
          <ac:chgData name="Juan Carlos E. Romaina Acevedo" userId="634bb9585bf6aad7" providerId="LiveId" clId="{2FB737A0-5F76-4F57-B1CB-9DA33CCA35CE}" dt="2022-09-15T23:34:13.412" v="934" actId="478"/>
          <ac:picMkLst>
            <pc:docMk/>
            <pc:sldMk cId="4088649623" sldId="531"/>
            <ac:picMk id="8" creationId="{2191B2E8-425B-4343-4EEC-8BC3321D804E}"/>
          </ac:picMkLst>
        </pc:picChg>
        <pc:picChg chg="del">
          <ac:chgData name="Juan Carlos E. Romaina Acevedo" userId="634bb9585bf6aad7" providerId="LiveId" clId="{2FB737A0-5F76-4F57-B1CB-9DA33CCA35CE}" dt="2022-09-15T23:34:12.895" v="933" actId="478"/>
          <ac:picMkLst>
            <pc:docMk/>
            <pc:sldMk cId="4088649623" sldId="531"/>
            <ac:picMk id="10" creationId="{7FBFC5D7-1048-82EF-3151-BE95B5E7F752}"/>
          </ac:picMkLst>
        </pc:picChg>
      </pc:sldChg>
      <pc:sldChg chg="addSp delSp modSp add mod">
        <pc:chgData name="Juan Carlos E. Romaina Acevedo" userId="634bb9585bf6aad7" providerId="LiveId" clId="{2FB737A0-5F76-4F57-B1CB-9DA33CCA35CE}" dt="2022-09-15T23:36:22.392" v="1253" actId="1076"/>
        <pc:sldMkLst>
          <pc:docMk/>
          <pc:sldMk cId="385834926" sldId="532"/>
        </pc:sldMkLst>
        <pc:spChg chg="mod">
          <ac:chgData name="Juan Carlos E. Romaina Acevedo" userId="634bb9585bf6aad7" providerId="LiveId" clId="{2FB737A0-5F76-4F57-B1CB-9DA33CCA35CE}" dt="2022-09-15T23:35:16.932" v="1059" actId="20577"/>
          <ac:spMkLst>
            <pc:docMk/>
            <pc:sldMk cId="385834926" sldId="532"/>
            <ac:spMk id="3" creationId="{00000000-0000-0000-0000-000000000000}"/>
          </ac:spMkLst>
        </pc:spChg>
        <pc:spChg chg="mod">
          <ac:chgData name="Juan Carlos E. Romaina Acevedo" userId="634bb9585bf6aad7" providerId="LiveId" clId="{2FB737A0-5F76-4F57-B1CB-9DA33CCA35CE}" dt="2022-09-15T23:36:05.960" v="1247" actId="20577"/>
          <ac:spMkLst>
            <pc:docMk/>
            <pc:sldMk cId="385834926" sldId="532"/>
            <ac:spMk id="4" creationId="{00000000-0000-0000-0000-000000000000}"/>
          </ac:spMkLst>
        </pc:spChg>
        <pc:picChg chg="del">
          <ac:chgData name="Juan Carlos E. Romaina Acevedo" userId="634bb9585bf6aad7" providerId="LiveId" clId="{2FB737A0-5F76-4F57-B1CB-9DA33CCA35CE}" dt="2022-09-15T23:36:08.209" v="1248" actId="478"/>
          <ac:picMkLst>
            <pc:docMk/>
            <pc:sldMk cId="385834926" sldId="532"/>
            <ac:picMk id="5" creationId="{74FC458C-AE66-EF87-015F-C6D8EA941E37}"/>
          </ac:picMkLst>
        </pc:picChg>
        <pc:picChg chg="add mod">
          <ac:chgData name="Juan Carlos E. Romaina Acevedo" userId="634bb9585bf6aad7" providerId="LiveId" clId="{2FB737A0-5F76-4F57-B1CB-9DA33CCA35CE}" dt="2022-09-15T23:36:22.392" v="1253" actId="1076"/>
          <ac:picMkLst>
            <pc:docMk/>
            <pc:sldMk cId="385834926" sldId="532"/>
            <ac:picMk id="6" creationId="{232697E4-436A-09AB-0E9A-77D16F93187B}"/>
          </ac:picMkLst>
        </pc:picChg>
      </pc:sldChg>
      <pc:sldChg chg="addSp delSp modSp add mod">
        <pc:chgData name="Juan Carlos E. Romaina Acevedo" userId="634bb9585bf6aad7" providerId="LiveId" clId="{2FB737A0-5F76-4F57-B1CB-9DA33CCA35CE}" dt="2022-09-15T23:38:25.029" v="1520" actId="1076"/>
        <pc:sldMkLst>
          <pc:docMk/>
          <pc:sldMk cId="3175586723" sldId="533"/>
        </pc:sldMkLst>
        <pc:spChg chg="mod">
          <ac:chgData name="Juan Carlos E. Romaina Acevedo" userId="634bb9585bf6aad7" providerId="LiveId" clId="{2FB737A0-5F76-4F57-B1CB-9DA33CCA35CE}" dt="2022-09-15T23:36:56.405" v="1281" actId="20577"/>
          <ac:spMkLst>
            <pc:docMk/>
            <pc:sldMk cId="3175586723" sldId="533"/>
            <ac:spMk id="3" creationId="{00000000-0000-0000-0000-000000000000}"/>
          </ac:spMkLst>
        </pc:spChg>
        <pc:spChg chg="mod">
          <ac:chgData name="Juan Carlos E. Romaina Acevedo" userId="634bb9585bf6aad7" providerId="LiveId" clId="{2FB737A0-5F76-4F57-B1CB-9DA33CCA35CE}" dt="2022-09-15T23:38:07.192" v="1513" actId="20577"/>
          <ac:spMkLst>
            <pc:docMk/>
            <pc:sldMk cId="3175586723" sldId="533"/>
            <ac:spMk id="4" creationId="{00000000-0000-0000-0000-000000000000}"/>
          </ac:spMkLst>
        </pc:spChg>
        <pc:picChg chg="del">
          <ac:chgData name="Juan Carlos E. Romaina Acevedo" userId="634bb9585bf6aad7" providerId="LiveId" clId="{2FB737A0-5F76-4F57-B1CB-9DA33CCA35CE}" dt="2022-09-15T23:38:09.059" v="1514" actId="478"/>
          <ac:picMkLst>
            <pc:docMk/>
            <pc:sldMk cId="3175586723" sldId="533"/>
            <ac:picMk id="5" creationId="{74FC458C-AE66-EF87-015F-C6D8EA941E37}"/>
          </ac:picMkLst>
        </pc:picChg>
        <pc:picChg chg="add mod">
          <ac:chgData name="Juan Carlos E. Romaina Acevedo" userId="634bb9585bf6aad7" providerId="LiveId" clId="{2FB737A0-5F76-4F57-B1CB-9DA33CCA35CE}" dt="2022-09-15T23:38:25.029" v="1520" actId="1076"/>
          <ac:picMkLst>
            <pc:docMk/>
            <pc:sldMk cId="3175586723" sldId="533"/>
            <ac:picMk id="6" creationId="{180692A9-1FC3-ABB0-2458-80A71161B2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07316-BA0F-429D-A19D-D9C8CE3B19E5}" type="datetimeFigureOut">
              <a:rPr lang="en-US" smtClean="0"/>
              <a:t>4/27/2023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6EB50-9D55-498C-9868-A188183915F0}" type="slidenum">
              <a:rPr lang="en-US" smtClean="0"/>
              <a:t>‹Nº›</a:t>
            </a:fld>
            <a:endParaRPr lang="en-US"/>
          </a:p>
        </p:txBody>
      </p:sp>
    </p:spTree>
    <p:extLst>
      <p:ext uri="{BB962C8B-B14F-4D97-AF65-F5344CB8AC3E}">
        <p14:creationId xmlns:p14="http://schemas.microsoft.com/office/powerpoint/2010/main" val="91549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A5A61E3-8140-4A06-906D-51868DF108B8}" type="slidenum">
              <a:rPr lang="es-PE" smtClean="0"/>
              <a:pPr/>
              <a:t>9</a:t>
            </a:fld>
            <a:endParaRPr lang="es-PE" dirty="0"/>
          </a:p>
        </p:txBody>
      </p:sp>
    </p:spTree>
    <p:extLst>
      <p:ext uri="{BB962C8B-B14F-4D97-AF65-F5344CB8AC3E}">
        <p14:creationId xmlns:p14="http://schemas.microsoft.com/office/powerpoint/2010/main" val="1715358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68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14348" y="472063"/>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idx="1"/>
          </p:nvPr>
        </p:nvSpPr>
        <p:spPr>
          <a:xfrm>
            <a:off x="514349" y="1283276"/>
            <a:ext cx="11287125" cy="4245987"/>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43581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514348" y="586363"/>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8" name="Marcador de contenido 2"/>
          <p:cNvSpPr>
            <a:spLocks noGrp="1"/>
          </p:cNvSpPr>
          <p:nvPr>
            <p:ph idx="1"/>
          </p:nvPr>
        </p:nvSpPr>
        <p:spPr>
          <a:xfrm>
            <a:off x="514349" y="1397576"/>
            <a:ext cx="11287125" cy="3943349"/>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43961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85776" y="357187"/>
            <a:ext cx="11229974" cy="919163"/>
          </a:xfrm>
        </p:spPr>
        <p:txBody>
          <a:bodyPr>
            <a:normAutofit/>
          </a:bodyPr>
          <a:lstStyle>
            <a:lvl1pPr>
              <a:defRPr sz="3200" b="1">
                <a:solidFill>
                  <a:schemeClr val="bg1"/>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sz="half" idx="1"/>
          </p:nvPr>
        </p:nvSpPr>
        <p:spPr>
          <a:xfrm>
            <a:off x="485776" y="1354137"/>
            <a:ext cx="5429250" cy="4232275"/>
          </a:xfrm>
        </p:spPr>
        <p:txBody>
          <a:bodyPr>
            <a:normAutofit/>
          </a:bodyPr>
          <a:lstStyle>
            <a:lvl1pPr>
              <a:defRPr sz="2400">
                <a:solidFill>
                  <a:schemeClr val="bg1"/>
                </a:solidFill>
                <a:latin typeface="Verdana" charset="0"/>
                <a:ea typeface="Verdana" charset="0"/>
                <a:cs typeface="Verdana" charset="0"/>
              </a:defRPr>
            </a:lvl1pPr>
            <a:lvl2pPr>
              <a:defRPr sz="2000">
                <a:solidFill>
                  <a:schemeClr val="bg1"/>
                </a:solidFill>
                <a:latin typeface="Verdana" charset="0"/>
                <a:ea typeface="Verdana" charset="0"/>
                <a:cs typeface="Verdana" charset="0"/>
              </a:defRPr>
            </a:lvl2pPr>
            <a:lvl3pPr>
              <a:defRPr sz="1800">
                <a:solidFill>
                  <a:schemeClr val="bg1"/>
                </a:solidFill>
                <a:latin typeface="Verdana" charset="0"/>
                <a:ea typeface="Verdana" charset="0"/>
                <a:cs typeface="Verdana" charset="0"/>
              </a:defRPr>
            </a:lvl3pPr>
            <a:lvl4pPr>
              <a:defRPr sz="1600">
                <a:solidFill>
                  <a:schemeClr val="bg1"/>
                </a:solidFill>
                <a:latin typeface="Verdana" charset="0"/>
                <a:ea typeface="Verdana" charset="0"/>
                <a:cs typeface="Verdana" charset="0"/>
              </a:defRPr>
            </a:lvl4pPr>
            <a:lvl5pPr>
              <a:defRPr sz="1600">
                <a:solidFill>
                  <a:schemeClr val="bg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Marcador de contenido 3"/>
          <p:cNvSpPr>
            <a:spLocks noGrp="1"/>
          </p:cNvSpPr>
          <p:nvPr>
            <p:ph sz="half" idx="2"/>
          </p:nvPr>
        </p:nvSpPr>
        <p:spPr>
          <a:xfrm>
            <a:off x="6143626" y="1354137"/>
            <a:ext cx="5572124" cy="4232275"/>
          </a:xfrm>
        </p:spPr>
        <p:txBody>
          <a:bodyPr>
            <a:normAutofit/>
          </a:bodyPr>
          <a:lstStyle>
            <a:lvl1pPr>
              <a:defRPr sz="2400">
                <a:solidFill>
                  <a:schemeClr val="bg1"/>
                </a:solidFill>
                <a:latin typeface="Verdana" charset="0"/>
                <a:ea typeface="Verdana" charset="0"/>
                <a:cs typeface="Verdana" charset="0"/>
              </a:defRPr>
            </a:lvl1pPr>
            <a:lvl2pPr>
              <a:defRPr sz="2000">
                <a:solidFill>
                  <a:schemeClr val="bg1"/>
                </a:solidFill>
                <a:latin typeface="Verdana" charset="0"/>
                <a:ea typeface="Verdana" charset="0"/>
                <a:cs typeface="Verdana" charset="0"/>
              </a:defRPr>
            </a:lvl2pPr>
            <a:lvl3pPr>
              <a:defRPr sz="1800">
                <a:solidFill>
                  <a:schemeClr val="bg1"/>
                </a:solidFill>
                <a:latin typeface="Verdana" charset="0"/>
                <a:ea typeface="Verdana" charset="0"/>
                <a:cs typeface="Verdana" charset="0"/>
              </a:defRPr>
            </a:lvl3pPr>
            <a:lvl4pPr>
              <a:defRPr sz="1600">
                <a:solidFill>
                  <a:schemeClr val="bg1"/>
                </a:solidFill>
                <a:latin typeface="Verdana" charset="0"/>
                <a:ea typeface="Verdana" charset="0"/>
                <a:cs typeface="Verdana" charset="0"/>
              </a:defRPr>
            </a:lvl4pPr>
            <a:lvl5pPr>
              <a:defRPr sz="1600">
                <a:solidFill>
                  <a:schemeClr val="bg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32671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title" hasCustomPrompt="1"/>
          </p:nvPr>
        </p:nvSpPr>
        <p:spPr>
          <a:xfrm>
            <a:off x="485776" y="1628775"/>
            <a:ext cx="11229974" cy="919163"/>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11" name="Marcador de contenido 2"/>
          <p:cNvSpPr>
            <a:spLocks noGrp="1"/>
          </p:cNvSpPr>
          <p:nvPr>
            <p:ph sz="half" idx="1"/>
          </p:nvPr>
        </p:nvSpPr>
        <p:spPr>
          <a:xfrm>
            <a:off x="485776" y="2625726"/>
            <a:ext cx="5429250" cy="3632200"/>
          </a:xfrm>
        </p:spPr>
        <p:txBody>
          <a:bodyPr>
            <a:normAutofit/>
          </a:bodyPr>
          <a:lstStyle>
            <a:lvl1pPr>
              <a:defRPr sz="2400">
                <a:solidFill>
                  <a:schemeClr val="tx1"/>
                </a:solidFill>
                <a:latin typeface="Verdana" charset="0"/>
                <a:ea typeface="Verdana" charset="0"/>
                <a:cs typeface="Verdana" charset="0"/>
              </a:defRPr>
            </a:lvl1pPr>
            <a:lvl2pPr>
              <a:defRPr sz="2000">
                <a:solidFill>
                  <a:schemeClr val="tx1"/>
                </a:solidFill>
                <a:latin typeface="Verdana" charset="0"/>
                <a:ea typeface="Verdana" charset="0"/>
                <a:cs typeface="Verdana" charset="0"/>
              </a:defRPr>
            </a:lvl2pPr>
            <a:lvl3pPr>
              <a:defRPr sz="1800">
                <a:solidFill>
                  <a:schemeClr val="tx1"/>
                </a:solidFill>
                <a:latin typeface="Verdana" charset="0"/>
                <a:ea typeface="Verdana" charset="0"/>
                <a:cs typeface="Verdana" charset="0"/>
              </a:defRPr>
            </a:lvl3pPr>
            <a:lvl4pPr>
              <a:defRPr sz="1600">
                <a:solidFill>
                  <a:schemeClr val="tx1"/>
                </a:solidFill>
                <a:latin typeface="Verdana" charset="0"/>
                <a:ea typeface="Verdana" charset="0"/>
                <a:cs typeface="Verdana" charset="0"/>
              </a:defRPr>
            </a:lvl4pPr>
            <a:lvl5pPr>
              <a:defRPr sz="1600">
                <a:solidFill>
                  <a:schemeClr val="tx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2" name="Marcador de contenido 3"/>
          <p:cNvSpPr>
            <a:spLocks noGrp="1"/>
          </p:cNvSpPr>
          <p:nvPr>
            <p:ph sz="half" idx="2"/>
          </p:nvPr>
        </p:nvSpPr>
        <p:spPr>
          <a:xfrm>
            <a:off x="6143626" y="2625726"/>
            <a:ext cx="5572124" cy="3632200"/>
          </a:xfrm>
        </p:spPr>
        <p:txBody>
          <a:bodyPr>
            <a:normAutofit/>
          </a:bodyPr>
          <a:lstStyle>
            <a:lvl1pPr>
              <a:defRPr sz="2400">
                <a:solidFill>
                  <a:schemeClr val="tx1"/>
                </a:solidFill>
                <a:latin typeface="Verdana" charset="0"/>
                <a:ea typeface="Verdana" charset="0"/>
                <a:cs typeface="Verdana" charset="0"/>
              </a:defRPr>
            </a:lvl1pPr>
            <a:lvl2pPr>
              <a:defRPr sz="2000">
                <a:solidFill>
                  <a:schemeClr val="tx1"/>
                </a:solidFill>
                <a:latin typeface="Verdana" charset="0"/>
                <a:ea typeface="Verdana" charset="0"/>
                <a:cs typeface="Verdana" charset="0"/>
              </a:defRPr>
            </a:lvl2pPr>
            <a:lvl3pPr>
              <a:defRPr sz="1800">
                <a:solidFill>
                  <a:schemeClr val="tx1"/>
                </a:solidFill>
                <a:latin typeface="Verdana" charset="0"/>
                <a:ea typeface="Verdana" charset="0"/>
                <a:cs typeface="Verdana" charset="0"/>
              </a:defRPr>
            </a:lvl3pPr>
            <a:lvl4pPr>
              <a:defRPr sz="1600">
                <a:solidFill>
                  <a:schemeClr val="tx1"/>
                </a:solidFill>
                <a:latin typeface="Verdana" charset="0"/>
                <a:ea typeface="Verdana" charset="0"/>
                <a:cs typeface="Verdana" charset="0"/>
              </a:defRPr>
            </a:lvl4pPr>
            <a:lvl5pPr>
              <a:defRPr sz="1600">
                <a:solidFill>
                  <a:schemeClr val="tx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86021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81000" y="1628775"/>
            <a:ext cx="11391900" cy="747713"/>
          </a:xfrm>
        </p:spPr>
        <p:txBody>
          <a:bodyPr>
            <a:normAutofit/>
          </a:bodyPr>
          <a:lstStyle>
            <a:lvl1pPr>
              <a:defRPr sz="3600" b="1">
                <a:solidFill>
                  <a:schemeClr val="accent2"/>
                </a:solidFill>
                <a:latin typeface="Verdana" charset="0"/>
                <a:ea typeface="Verdana" charset="0"/>
                <a:cs typeface="Verdana" charset="0"/>
              </a:defRPr>
            </a:lvl1pPr>
          </a:lstStyle>
          <a:p>
            <a:r>
              <a:rPr lang="es-ES_tradnl" dirty="0"/>
              <a:t>TÍTULO</a:t>
            </a:r>
          </a:p>
        </p:txBody>
      </p:sp>
    </p:spTree>
    <p:extLst>
      <p:ext uri="{BB962C8B-B14F-4D97-AF65-F5344CB8AC3E}">
        <p14:creationId xmlns:p14="http://schemas.microsoft.com/office/powerpoint/2010/main" val="78283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77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slide">
  <p:cSld name="Main slide">
    <p:bg>
      <p:bgPr>
        <a:solidFill>
          <a:schemeClr val="tx1"/>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1633200" y="2304591"/>
            <a:ext cx="8925600" cy="141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None/>
              <a:defRPr sz="4267"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1633200" y="3942849"/>
            <a:ext cx="8925600" cy="96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None/>
              <a:defRPr sz="1867"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2400">
                <a:solidFill>
                  <a:srgbClr val="7F8D99"/>
                </a:solidFill>
              </a:defRPr>
            </a:lvl2pPr>
            <a:lvl3pPr lvl="2" algn="ctr">
              <a:lnSpc>
                <a:spcPct val="100000"/>
              </a:lnSpc>
              <a:spcBef>
                <a:spcPts val="0"/>
              </a:spcBef>
              <a:spcAft>
                <a:spcPts val="0"/>
              </a:spcAft>
              <a:buClr>
                <a:srgbClr val="7F8D99"/>
              </a:buClr>
              <a:buSzPts val="1800"/>
              <a:buNone/>
              <a:defRPr sz="2400">
                <a:solidFill>
                  <a:srgbClr val="7F8D99"/>
                </a:solidFill>
              </a:defRPr>
            </a:lvl3pPr>
            <a:lvl4pPr lvl="3" algn="ctr">
              <a:lnSpc>
                <a:spcPct val="100000"/>
              </a:lnSpc>
              <a:spcBef>
                <a:spcPts val="0"/>
              </a:spcBef>
              <a:spcAft>
                <a:spcPts val="0"/>
              </a:spcAft>
              <a:buClr>
                <a:srgbClr val="7F8D99"/>
              </a:buClr>
              <a:buSzPts val="1800"/>
              <a:buNone/>
              <a:defRPr sz="2400">
                <a:solidFill>
                  <a:srgbClr val="7F8D99"/>
                </a:solidFill>
              </a:defRPr>
            </a:lvl4pPr>
            <a:lvl5pPr lvl="4" algn="ctr">
              <a:lnSpc>
                <a:spcPct val="100000"/>
              </a:lnSpc>
              <a:spcBef>
                <a:spcPts val="0"/>
              </a:spcBef>
              <a:spcAft>
                <a:spcPts val="0"/>
              </a:spcAft>
              <a:buClr>
                <a:srgbClr val="7F8D99"/>
              </a:buClr>
              <a:buSzPts val="1800"/>
              <a:buNone/>
              <a:defRPr sz="2400">
                <a:solidFill>
                  <a:srgbClr val="7F8D99"/>
                </a:solidFill>
              </a:defRPr>
            </a:lvl5pPr>
            <a:lvl6pPr lvl="5" algn="ctr">
              <a:lnSpc>
                <a:spcPct val="100000"/>
              </a:lnSpc>
              <a:spcBef>
                <a:spcPts val="0"/>
              </a:spcBef>
              <a:spcAft>
                <a:spcPts val="0"/>
              </a:spcAft>
              <a:buClr>
                <a:srgbClr val="7F8D99"/>
              </a:buClr>
              <a:buSzPts val="1800"/>
              <a:buNone/>
              <a:defRPr sz="2400">
                <a:solidFill>
                  <a:srgbClr val="7F8D99"/>
                </a:solidFill>
              </a:defRPr>
            </a:lvl6pPr>
            <a:lvl7pPr lvl="6" algn="ctr">
              <a:lnSpc>
                <a:spcPct val="100000"/>
              </a:lnSpc>
              <a:spcBef>
                <a:spcPts val="0"/>
              </a:spcBef>
              <a:spcAft>
                <a:spcPts val="0"/>
              </a:spcAft>
              <a:buClr>
                <a:srgbClr val="7F8D99"/>
              </a:buClr>
              <a:buSzPts val="1800"/>
              <a:buNone/>
              <a:defRPr sz="2400">
                <a:solidFill>
                  <a:srgbClr val="7F8D99"/>
                </a:solidFill>
              </a:defRPr>
            </a:lvl7pPr>
            <a:lvl8pPr lvl="7" algn="ctr">
              <a:lnSpc>
                <a:spcPct val="100000"/>
              </a:lnSpc>
              <a:spcBef>
                <a:spcPts val="0"/>
              </a:spcBef>
              <a:spcAft>
                <a:spcPts val="0"/>
              </a:spcAft>
              <a:buClr>
                <a:srgbClr val="7F8D99"/>
              </a:buClr>
              <a:buSzPts val="1800"/>
              <a:buNone/>
              <a:defRPr sz="2400">
                <a:solidFill>
                  <a:srgbClr val="7F8D99"/>
                </a:solidFill>
              </a:defRPr>
            </a:lvl8pPr>
            <a:lvl9pPr lvl="8" algn="ctr">
              <a:lnSpc>
                <a:spcPct val="100000"/>
              </a:lnSpc>
              <a:spcBef>
                <a:spcPts val="0"/>
              </a:spcBef>
              <a:spcAft>
                <a:spcPts val="0"/>
              </a:spcAft>
              <a:buClr>
                <a:srgbClr val="7F8D99"/>
              </a:buClr>
              <a:buSzPts val="1800"/>
              <a:buNone/>
              <a:defRPr sz="2400">
                <a:solidFill>
                  <a:srgbClr val="7F8D99"/>
                </a:solidFill>
              </a:defRPr>
            </a:lvl9pPr>
          </a:lstStyle>
          <a:p>
            <a:endParaRPr dirty="0"/>
          </a:p>
        </p:txBody>
      </p:sp>
      <p:pic>
        <p:nvPicPr>
          <p:cNvPr id="6" name="Imagen 5">
            <a:extLst>
              <a:ext uri="{FF2B5EF4-FFF2-40B4-BE49-F238E27FC236}">
                <a16:creationId xmlns:a16="http://schemas.microsoft.com/office/drawing/2014/main" id="{10E60842-F737-4612-A947-C9FA3BDF18D4}"/>
              </a:ext>
            </a:extLst>
          </p:cNvPr>
          <p:cNvPicPr>
            <a:picLocks noChangeAspect="1"/>
          </p:cNvPicPr>
          <p:nvPr userDrawn="1"/>
        </p:nvPicPr>
        <p:blipFill>
          <a:blip r:embed="rId2"/>
          <a:stretch>
            <a:fillRect/>
          </a:stretch>
        </p:blipFill>
        <p:spPr>
          <a:xfrm>
            <a:off x="121277" y="-2503"/>
            <a:ext cx="3415095" cy="1179659"/>
          </a:xfrm>
          <a:prstGeom prst="rect">
            <a:avLst/>
          </a:prstGeom>
        </p:spPr>
      </p:pic>
    </p:spTree>
    <p:extLst>
      <p:ext uri="{BB962C8B-B14F-4D97-AF65-F5344CB8AC3E}">
        <p14:creationId xmlns:p14="http://schemas.microsoft.com/office/powerpoint/2010/main" val="88550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45B7A-124A-2440-B855-8AD09298A361}" type="datetimeFigureOut">
              <a:rPr lang="es-ES_tradnl" smtClean="0"/>
              <a:t>27/04/2023</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BB804-8CF5-A44B-9844-AC8F6ABDCA4E}" type="slidenum">
              <a:rPr lang="es-ES_tradnl" smtClean="0"/>
              <a:t>‹Nº›</a:t>
            </a:fld>
            <a:endParaRPr lang="es-ES_tradnl"/>
          </a:p>
        </p:txBody>
      </p:sp>
    </p:spTree>
    <p:extLst>
      <p:ext uri="{BB962C8B-B14F-4D97-AF65-F5344CB8AC3E}">
        <p14:creationId xmlns:p14="http://schemas.microsoft.com/office/powerpoint/2010/main" val="168309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41255-CAD6-384C-86A6-64B6EB8664E6}"/>
              </a:ext>
            </a:extLst>
          </p:cNvPr>
          <p:cNvSpPr>
            <a:spLocks noGrp="1"/>
          </p:cNvSpPr>
          <p:nvPr>
            <p:ph type="ctrTitle"/>
          </p:nvPr>
        </p:nvSpPr>
        <p:spPr>
          <a:xfrm>
            <a:off x="1633200" y="2523249"/>
            <a:ext cx="8925600" cy="1419600"/>
          </a:xfrm>
        </p:spPr>
        <p:txBody>
          <a:bodyPr/>
          <a:lstStyle/>
          <a:p>
            <a:r>
              <a:rPr lang="es" dirty="0"/>
              <a:t>Instancias y Referencias</a:t>
            </a:r>
            <a:endParaRPr lang="es-PE" dirty="0"/>
          </a:p>
        </p:txBody>
      </p:sp>
      <p:sp>
        <p:nvSpPr>
          <p:cNvPr id="3" name="Título 2">
            <a:extLst>
              <a:ext uri="{FF2B5EF4-FFF2-40B4-BE49-F238E27FC236}">
                <a16:creationId xmlns:a16="http://schemas.microsoft.com/office/drawing/2014/main" id="{0AD7948C-CB72-E740-B637-E1BB35E5D443}"/>
              </a:ext>
            </a:extLst>
          </p:cNvPr>
          <p:cNvSpPr>
            <a:spLocks noGrp="1"/>
          </p:cNvSpPr>
          <p:nvPr>
            <p:ph type="ctrTitle" idx="2"/>
          </p:nvPr>
        </p:nvSpPr>
        <p:spPr>
          <a:xfrm>
            <a:off x="1633200" y="4066536"/>
            <a:ext cx="8925600" cy="965200"/>
          </a:xfrm>
        </p:spPr>
        <p:txBody>
          <a:bodyPr/>
          <a:lstStyle/>
          <a:p>
            <a:r>
              <a:rPr lang="es-PE" dirty="0">
                <a:sym typeface="Nunito"/>
              </a:rPr>
              <a:t>Métodos de Clase, Métodos de Instancia, Variables de clase, Variables de instancia y atributos por referencia</a:t>
            </a:r>
            <a:endParaRPr lang="es-PE" dirty="0"/>
          </a:p>
        </p:txBody>
      </p:sp>
    </p:spTree>
    <p:extLst>
      <p:ext uri="{BB962C8B-B14F-4D97-AF65-F5344CB8AC3E}">
        <p14:creationId xmlns:p14="http://schemas.microsoft.com/office/powerpoint/2010/main" val="256590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Niveles de acceso</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1569660"/>
          </a:xfrm>
          <a:prstGeom prst="rect">
            <a:avLst/>
          </a:prstGeom>
        </p:spPr>
        <p:txBody>
          <a:bodyPr wrap="square">
            <a:spAutoFit/>
          </a:bodyPr>
          <a:lstStyle/>
          <a:p>
            <a:pPr algn="just"/>
            <a:r>
              <a:rPr lang="es-PE" sz="2400" dirty="0"/>
              <a:t>Especifican el nivel de acceso entre atributos, clases y métodos</a:t>
            </a:r>
          </a:p>
          <a:p>
            <a:pPr algn="just"/>
            <a:endParaRPr lang="es-PE" sz="2400" dirty="0"/>
          </a:p>
          <a:p>
            <a:pPr algn="just"/>
            <a:endParaRPr lang="es-PE" sz="2400" dirty="0"/>
          </a:p>
          <a:p>
            <a:pPr algn="just"/>
            <a:endParaRPr lang="es-PE" sz="2400" dirty="0"/>
          </a:p>
        </p:txBody>
      </p:sp>
      <p:pic>
        <p:nvPicPr>
          <p:cNvPr id="6" name="Imagen 5">
            <a:extLst>
              <a:ext uri="{FF2B5EF4-FFF2-40B4-BE49-F238E27FC236}">
                <a16:creationId xmlns:a16="http://schemas.microsoft.com/office/drawing/2014/main" id="{B0F1B4ED-C05B-F720-BEE5-C26ECFA6F5B1}"/>
              </a:ext>
            </a:extLst>
          </p:cNvPr>
          <p:cNvPicPr>
            <a:picLocks noChangeAspect="1"/>
          </p:cNvPicPr>
          <p:nvPr/>
        </p:nvPicPr>
        <p:blipFill>
          <a:blip r:embed="rId2"/>
          <a:stretch>
            <a:fillRect/>
          </a:stretch>
        </p:blipFill>
        <p:spPr>
          <a:xfrm>
            <a:off x="1130950" y="2959172"/>
            <a:ext cx="9930099" cy="1651923"/>
          </a:xfrm>
          <a:prstGeom prst="rect">
            <a:avLst/>
          </a:prstGeom>
        </p:spPr>
      </p:pic>
    </p:spTree>
    <p:extLst>
      <p:ext uri="{BB962C8B-B14F-4D97-AF65-F5344CB8AC3E}">
        <p14:creationId xmlns:p14="http://schemas.microsoft.com/office/powerpoint/2010/main" val="182389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Métodos de instancia</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1938992"/>
          </a:xfrm>
          <a:prstGeom prst="rect">
            <a:avLst/>
          </a:prstGeom>
        </p:spPr>
        <p:txBody>
          <a:bodyPr wrap="square">
            <a:spAutoFit/>
          </a:bodyPr>
          <a:lstStyle/>
          <a:p>
            <a:pPr algn="just"/>
            <a:r>
              <a:rPr lang="es-PE" sz="2400" dirty="0"/>
              <a:t>Son los métodos a los que se puede acceder de manera regular a través de la instancia de una clase. Tienen acceso a los atributos y variables de instancia. </a:t>
            </a:r>
          </a:p>
          <a:p>
            <a:pPr algn="just"/>
            <a:endParaRPr lang="es-PE" sz="2400" dirty="0"/>
          </a:p>
          <a:p>
            <a:pPr algn="just"/>
            <a:endParaRPr lang="es-PE" sz="2400" dirty="0"/>
          </a:p>
          <a:p>
            <a:pPr algn="just"/>
            <a:endParaRPr lang="es-PE" sz="2400" dirty="0"/>
          </a:p>
        </p:txBody>
      </p:sp>
      <p:pic>
        <p:nvPicPr>
          <p:cNvPr id="5" name="Imagen 4">
            <a:extLst>
              <a:ext uri="{FF2B5EF4-FFF2-40B4-BE49-F238E27FC236}">
                <a16:creationId xmlns:a16="http://schemas.microsoft.com/office/drawing/2014/main" id="{D9710944-F887-09B4-0532-8A13D3215203}"/>
              </a:ext>
            </a:extLst>
          </p:cNvPr>
          <p:cNvPicPr>
            <a:picLocks noChangeAspect="1"/>
          </p:cNvPicPr>
          <p:nvPr/>
        </p:nvPicPr>
        <p:blipFill>
          <a:blip r:embed="rId2"/>
          <a:stretch>
            <a:fillRect/>
          </a:stretch>
        </p:blipFill>
        <p:spPr>
          <a:xfrm>
            <a:off x="3289503" y="3578016"/>
            <a:ext cx="5612994" cy="1111105"/>
          </a:xfrm>
          <a:prstGeom prst="rect">
            <a:avLst/>
          </a:prstGeom>
        </p:spPr>
      </p:pic>
    </p:spTree>
    <p:extLst>
      <p:ext uri="{BB962C8B-B14F-4D97-AF65-F5344CB8AC3E}">
        <p14:creationId xmlns:p14="http://schemas.microsoft.com/office/powerpoint/2010/main" val="368098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Métodos de clase (</a:t>
            </a:r>
            <a:r>
              <a:rPr lang="es-ES" dirty="0" err="1"/>
              <a:t>static</a:t>
            </a:r>
            <a:r>
              <a:rPr lang="es-ES" dirty="0"/>
              <a:t>)</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3785652"/>
          </a:xfrm>
          <a:prstGeom prst="rect">
            <a:avLst/>
          </a:prstGeom>
        </p:spPr>
        <p:txBody>
          <a:bodyPr wrap="square">
            <a:spAutoFit/>
          </a:bodyPr>
          <a:lstStyle/>
          <a:p>
            <a:pPr algn="just"/>
            <a:r>
              <a:rPr lang="es-PE" sz="2400" dirty="0"/>
              <a:t>Son los métodos a los que se puede acceder directamente desde la clase, sin necesidad de crear una instancia de la clase. Estos métodos no tienen acceso a propiedades o atributos de instancia. La declaración de éstos métodos se realiza utilizando la palabra reservada </a:t>
            </a:r>
            <a:r>
              <a:rPr lang="es-PE" sz="2400" b="1" i="1" dirty="0" err="1"/>
              <a:t>static</a:t>
            </a:r>
            <a:r>
              <a:rPr lang="es-PE" sz="2400" dirty="0"/>
              <a:t>. </a:t>
            </a:r>
          </a:p>
          <a:p>
            <a:pPr algn="just"/>
            <a:endParaRPr lang="es-PE" sz="2400" dirty="0"/>
          </a:p>
          <a:p>
            <a:pPr algn="just"/>
            <a:endParaRPr lang="es-PE" sz="2400" dirty="0"/>
          </a:p>
          <a:p>
            <a:pPr algn="just"/>
            <a:endParaRPr lang="es-PE" sz="2400" dirty="0"/>
          </a:p>
          <a:p>
            <a:pPr algn="just"/>
            <a:endParaRPr lang="es-PE" sz="2400" dirty="0"/>
          </a:p>
          <a:p>
            <a:pPr algn="just"/>
            <a:endParaRPr lang="es-PE" sz="2400" dirty="0"/>
          </a:p>
          <a:p>
            <a:pPr algn="just"/>
            <a:endParaRPr lang="es-PE" sz="2400" dirty="0"/>
          </a:p>
        </p:txBody>
      </p:sp>
      <p:pic>
        <p:nvPicPr>
          <p:cNvPr id="6" name="Imagen 5">
            <a:extLst>
              <a:ext uri="{FF2B5EF4-FFF2-40B4-BE49-F238E27FC236}">
                <a16:creationId xmlns:a16="http://schemas.microsoft.com/office/drawing/2014/main" id="{5465F47D-2126-DFDB-905C-56E0137CAC61}"/>
              </a:ext>
            </a:extLst>
          </p:cNvPr>
          <p:cNvPicPr>
            <a:picLocks noChangeAspect="1"/>
          </p:cNvPicPr>
          <p:nvPr/>
        </p:nvPicPr>
        <p:blipFill>
          <a:blip r:embed="rId2"/>
          <a:stretch>
            <a:fillRect/>
          </a:stretch>
        </p:blipFill>
        <p:spPr>
          <a:xfrm>
            <a:off x="3315474" y="3696862"/>
            <a:ext cx="5561052" cy="1154851"/>
          </a:xfrm>
          <a:prstGeom prst="rect">
            <a:avLst/>
          </a:prstGeom>
        </p:spPr>
      </p:pic>
    </p:spTree>
    <p:extLst>
      <p:ext uri="{BB962C8B-B14F-4D97-AF65-F5344CB8AC3E}">
        <p14:creationId xmlns:p14="http://schemas.microsoft.com/office/powerpoint/2010/main" val="23879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Variables de instancia</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3416320"/>
          </a:xfrm>
          <a:prstGeom prst="rect">
            <a:avLst/>
          </a:prstGeom>
        </p:spPr>
        <p:txBody>
          <a:bodyPr wrap="square">
            <a:spAutoFit/>
          </a:bodyPr>
          <a:lstStyle/>
          <a:p>
            <a:pPr algn="just"/>
            <a:r>
              <a:rPr lang="es-PE" sz="2400" dirty="0"/>
              <a:t>Son variables que se declaran de manera privada para el uso exclusivo de los métodos propios de la clase.  Las variables de instancia reservan espacio en memoria único para cada variable, por cada instancia creada.</a:t>
            </a:r>
          </a:p>
          <a:p>
            <a:pPr algn="just"/>
            <a:endParaRPr lang="es-PE" sz="2400" dirty="0"/>
          </a:p>
          <a:p>
            <a:pPr algn="just"/>
            <a:endParaRPr lang="es-PE" sz="2400" dirty="0"/>
          </a:p>
          <a:p>
            <a:pPr algn="just"/>
            <a:endParaRPr lang="es-PE" sz="2400" dirty="0"/>
          </a:p>
          <a:p>
            <a:pPr algn="just"/>
            <a:endParaRPr lang="es-PE" sz="2400" dirty="0"/>
          </a:p>
          <a:p>
            <a:pPr algn="just"/>
            <a:endParaRPr lang="es-PE" sz="2400" dirty="0"/>
          </a:p>
          <a:p>
            <a:pPr algn="just"/>
            <a:endParaRPr lang="es-PE" sz="2400" dirty="0"/>
          </a:p>
        </p:txBody>
      </p:sp>
      <p:pic>
        <p:nvPicPr>
          <p:cNvPr id="5" name="Imagen 4">
            <a:extLst>
              <a:ext uri="{FF2B5EF4-FFF2-40B4-BE49-F238E27FC236}">
                <a16:creationId xmlns:a16="http://schemas.microsoft.com/office/drawing/2014/main" id="{52A99945-D13C-20DA-FE6A-5E1C7BB76D90}"/>
              </a:ext>
            </a:extLst>
          </p:cNvPr>
          <p:cNvPicPr>
            <a:picLocks noChangeAspect="1"/>
          </p:cNvPicPr>
          <p:nvPr/>
        </p:nvPicPr>
        <p:blipFill>
          <a:blip r:embed="rId2"/>
          <a:stretch>
            <a:fillRect/>
          </a:stretch>
        </p:blipFill>
        <p:spPr>
          <a:xfrm>
            <a:off x="3691952" y="3429000"/>
            <a:ext cx="4497483" cy="1773201"/>
          </a:xfrm>
          <a:prstGeom prst="rect">
            <a:avLst/>
          </a:prstGeom>
        </p:spPr>
      </p:pic>
    </p:spTree>
    <p:extLst>
      <p:ext uri="{BB962C8B-B14F-4D97-AF65-F5344CB8AC3E}">
        <p14:creationId xmlns:p14="http://schemas.microsoft.com/office/powerpoint/2010/main" val="391573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Variables de clase (</a:t>
            </a:r>
            <a:r>
              <a:rPr lang="es-ES" dirty="0" err="1"/>
              <a:t>static</a:t>
            </a:r>
            <a:r>
              <a:rPr lang="es-ES" dirty="0"/>
              <a:t>)</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830997"/>
          </a:xfrm>
          <a:prstGeom prst="rect">
            <a:avLst/>
          </a:prstGeom>
        </p:spPr>
        <p:txBody>
          <a:bodyPr wrap="square">
            <a:spAutoFit/>
          </a:bodyPr>
          <a:lstStyle/>
          <a:p>
            <a:pPr algn="just"/>
            <a:r>
              <a:rPr lang="es-PE" sz="2400" dirty="0"/>
              <a:t>Son que, independiente de la instancia, mantienen su valor. Reservan y hacen referencia a un mismo espacio de memoria. Se declaran con la expresión </a:t>
            </a:r>
            <a:r>
              <a:rPr lang="es-PE" sz="2400" b="1" i="1" dirty="0" err="1"/>
              <a:t>static</a:t>
            </a:r>
            <a:r>
              <a:rPr lang="es-PE" sz="2400" dirty="0"/>
              <a:t>. </a:t>
            </a:r>
          </a:p>
        </p:txBody>
      </p:sp>
      <p:pic>
        <p:nvPicPr>
          <p:cNvPr id="5" name="Imagen 4">
            <a:extLst>
              <a:ext uri="{FF2B5EF4-FFF2-40B4-BE49-F238E27FC236}">
                <a16:creationId xmlns:a16="http://schemas.microsoft.com/office/drawing/2014/main" id="{312023E2-DDFB-936E-C4E1-A9D1FB9A278E}"/>
              </a:ext>
            </a:extLst>
          </p:cNvPr>
          <p:cNvPicPr>
            <a:picLocks noChangeAspect="1"/>
          </p:cNvPicPr>
          <p:nvPr/>
        </p:nvPicPr>
        <p:blipFill>
          <a:blip r:embed="rId2"/>
          <a:stretch>
            <a:fillRect/>
          </a:stretch>
        </p:blipFill>
        <p:spPr>
          <a:xfrm>
            <a:off x="3319591" y="2981767"/>
            <a:ext cx="5552818" cy="2068697"/>
          </a:xfrm>
          <a:prstGeom prst="rect">
            <a:avLst/>
          </a:prstGeom>
        </p:spPr>
      </p:pic>
    </p:spTree>
    <p:extLst>
      <p:ext uri="{BB962C8B-B14F-4D97-AF65-F5344CB8AC3E}">
        <p14:creationId xmlns:p14="http://schemas.microsoft.com/office/powerpoint/2010/main" val="21507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Objetos (Variables) por referencia</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1200329"/>
          </a:xfrm>
          <a:prstGeom prst="rect">
            <a:avLst/>
          </a:prstGeom>
        </p:spPr>
        <p:txBody>
          <a:bodyPr wrap="square">
            <a:spAutoFit/>
          </a:bodyPr>
          <a:lstStyle/>
          <a:p>
            <a:pPr algn="just"/>
            <a:r>
              <a:rPr lang="es-PE" sz="2400" dirty="0"/>
              <a:t>Variables que pueden pasar como atributos de métodos,  que hacen referencia a otros objetos. El objeto, en 2 lugares distintos, harán referencia al mismo espacio de memoria. </a:t>
            </a:r>
          </a:p>
        </p:txBody>
      </p:sp>
      <p:pic>
        <p:nvPicPr>
          <p:cNvPr id="6" name="Imagen 5">
            <a:extLst>
              <a:ext uri="{FF2B5EF4-FFF2-40B4-BE49-F238E27FC236}">
                <a16:creationId xmlns:a16="http://schemas.microsoft.com/office/drawing/2014/main" id="{38CD4BD3-B682-E337-D0D4-7C1C1930A33F}"/>
              </a:ext>
            </a:extLst>
          </p:cNvPr>
          <p:cNvPicPr>
            <a:picLocks noChangeAspect="1"/>
          </p:cNvPicPr>
          <p:nvPr/>
        </p:nvPicPr>
        <p:blipFill>
          <a:blip r:embed="rId2"/>
          <a:stretch>
            <a:fillRect/>
          </a:stretch>
        </p:blipFill>
        <p:spPr>
          <a:xfrm>
            <a:off x="4226194" y="3198998"/>
            <a:ext cx="3429000" cy="1876425"/>
          </a:xfrm>
          <a:prstGeom prst="rect">
            <a:avLst/>
          </a:prstGeom>
        </p:spPr>
      </p:pic>
    </p:spTree>
    <p:extLst>
      <p:ext uri="{BB962C8B-B14F-4D97-AF65-F5344CB8AC3E}">
        <p14:creationId xmlns:p14="http://schemas.microsoft.com/office/powerpoint/2010/main" val="408224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F8831-847A-9707-F861-A270BFC3CB95}"/>
              </a:ext>
            </a:extLst>
          </p:cNvPr>
          <p:cNvSpPr>
            <a:spLocks noGrp="1"/>
          </p:cNvSpPr>
          <p:nvPr>
            <p:ph type="title"/>
          </p:nvPr>
        </p:nvSpPr>
        <p:spPr>
          <a:xfrm>
            <a:off x="400050" y="1019175"/>
            <a:ext cx="11391900" cy="747713"/>
          </a:xfrm>
        </p:spPr>
        <p:txBody>
          <a:bodyPr/>
          <a:lstStyle/>
          <a:p>
            <a:r>
              <a:rPr lang="es-ES" dirty="0"/>
              <a:t>Ejercicio</a:t>
            </a:r>
          </a:p>
        </p:txBody>
      </p:sp>
      <p:sp>
        <p:nvSpPr>
          <p:cNvPr id="3" name="3 Rectángulo">
            <a:extLst>
              <a:ext uri="{FF2B5EF4-FFF2-40B4-BE49-F238E27FC236}">
                <a16:creationId xmlns:a16="http://schemas.microsoft.com/office/drawing/2014/main" id="{2E071A93-25D0-A394-CB90-1E25B56FA1AB}"/>
              </a:ext>
            </a:extLst>
          </p:cNvPr>
          <p:cNvSpPr/>
          <p:nvPr/>
        </p:nvSpPr>
        <p:spPr>
          <a:xfrm>
            <a:off x="400050" y="1762951"/>
            <a:ext cx="11081288" cy="1200329"/>
          </a:xfrm>
          <a:prstGeom prst="rect">
            <a:avLst/>
          </a:prstGeom>
        </p:spPr>
        <p:txBody>
          <a:bodyPr wrap="square">
            <a:spAutoFit/>
          </a:bodyPr>
          <a:lstStyle/>
          <a:p>
            <a:pPr algn="just"/>
            <a:r>
              <a:rPr lang="es-PE" sz="2400" dirty="0"/>
              <a:t>Cree una clase de nombre “</a:t>
            </a:r>
            <a:r>
              <a:rPr lang="es-PE" sz="2400" dirty="0" err="1"/>
              <a:t>AyudanteMatematico</a:t>
            </a:r>
            <a:r>
              <a:rPr lang="es-PE" sz="2400" dirty="0"/>
              <a:t>” que permita realizar las operaciones básicas recibiendo 2 números (suma, resta, división, multiplicación). Los métodos deberán ser métodos públicos de clase: podrán ser llamados sin crear instancias. </a:t>
            </a:r>
          </a:p>
        </p:txBody>
      </p:sp>
    </p:spTree>
    <p:extLst>
      <p:ext uri="{BB962C8B-B14F-4D97-AF65-F5344CB8AC3E}">
        <p14:creationId xmlns:p14="http://schemas.microsoft.com/office/powerpoint/2010/main" val="369232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2525" y="759916"/>
            <a:ext cx="5918310" cy="4626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7292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284</Words>
  <Application>Microsoft Office PowerPoint</Application>
  <PresentationFormat>Panorámica</PresentationFormat>
  <Paragraphs>27</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Verdana</vt:lpstr>
      <vt:lpstr>Tema de Office</vt:lpstr>
      <vt:lpstr>Instancias y Referencias</vt:lpstr>
      <vt:lpstr>Niveles de acceso</vt:lpstr>
      <vt:lpstr>Métodos de instancia</vt:lpstr>
      <vt:lpstr>Métodos de clase (static)</vt:lpstr>
      <vt:lpstr>Variables de instancia</vt:lpstr>
      <vt:lpstr>Variables de clase (static)</vt:lpstr>
      <vt:lpstr>Objetos (Variables) por referencia</vt:lpstr>
      <vt:lpstr>Ejercicio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MARTIN SABROSO GAMARRA</dc:creator>
  <cp:lastModifiedBy>Juan Carlos E. Romaina Acevedo</cp:lastModifiedBy>
  <cp:revision>124</cp:revision>
  <dcterms:created xsi:type="dcterms:W3CDTF">2019-03-15T00:31:26Z</dcterms:created>
  <dcterms:modified xsi:type="dcterms:W3CDTF">2023-04-28T01:52:10Z</dcterms:modified>
</cp:coreProperties>
</file>