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314" r:id="rId2"/>
    <p:sldId id="529" r:id="rId3"/>
    <p:sldId id="530" r:id="rId4"/>
    <p:sldId id="531" r:id="rId5"/>
    <p:sldId id="532" r:id="rId6"/>
    <p:sldId id="527" r:id="rId7"/>
    <p:sldId id="533" r:id="rId8"/>
    <p:sldId id="523" r:id="rId9"/>
    <p:sldId id="524" r:id="rId10"/>
    <p:sldId id="525" r:id="rId11"/>
    <p:sldId id="526" r:id="rId12"/>
    <p:sldId id="518" r:id="rId13"/>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B737A0-5F76-4F57-B1CB-9DA33CCA35CE}" v="6" dt="2022-09-15T23:36:50.7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211"/>
    <p:restoredTop sz="86418"/>
  </p:normalViewPr>
  <p:slideViewPr>
    <p:cSldViewPr snapToGrid="0" snapToObjects="1">
      <p:cViewPr varScale="1">
        <p:scale>
          <a:sx n="101" d="100"/>
          <a:sy n="101" d="100"/>
        </p:scale>
        <p:origin x="126" y="72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Carlos E. Romaina Acevedo" userId="634bb9585bf6aad7" providerId="LiveId" clId="{4DC60E8B-ADAB-4BB6-954A-910C2D670BD6}"/>
    <pc:docChg chg="modSld">
      <pc:chgData name="Juan Carlos E. Romaina Acevedo" userId="634bb9585bf6aad7" providerId="LiveId" clId="{4DC60E8B-ADAB-4BB6-954A-910C2D670BD6}" dt="2022-04-07T01:10:42.082" v="1" actId="1076"/>
      <pc:docMkLst>
        <pc:docMk/>
      </pc:docMkLst>
      <pc:sldChg chg="modSp">
        <pc:chgData name="Juan Carlos E. Romaina Acevedo" userId="634bb9585bf6aad7" providerId="LiveId" clId="{4DC60E8B-ADAB-4BB6-954A-910C2D670BD6}" dt="2022-04-07T01:10:42.082" v="1" actId="1076"/>
        <pc:sldMkLst>
          <pc:docMk/>
          <pc:sldMk cId="1223729248" sldId="518"/>
        </pc:sldMkLst>
        <pc:picChg chg="mod">
          <ac:chgData name="Juan Carlos E. Romaina Acevedo" userId="634bb9585bf6aad7" providerId="LiveId" clId="{4DC60E8B-ADAB-4BB6-954A-910C2D670BD6}" dt="2022-04-07T01:10:42.082" v="1" actId="1076"/>
          <ac:picMkLst>
            <pc:docMk/>
            <pc:sldMk cId="1223729248" sldId="518"/>
            <ac:picMk id="12290" creationId="{00000000-0000-0000-0000-000000000000}"/>
          </ac:picMkLst>
        </pc:picChg>
      </pc:sldChg>
    </pc:docChg>
  </pc:docChgLst>
  <pc:docChgLst>
    <pc:chgData name="Juan Carlos E. Romaina Acevedo" userId="634bb9585bf6aad7" providerId="LiveId" clId="{D953A5DC-0B4A-4711-8E55-CC153D6220CF}"/>
    <pc:docChg chg="undo custSel addSld delSld modSld">
      <pc:chgData name="Juan Carlos E. Romaina Acevedo" userId="634bb9585bf6aad7" providerId="LiveId" clId="{D953A5DC-0B4A-4711-8E55-CC153D6220CF}" dt="2022-05-05T23:13:14.191" v="118" actId="6549"/>
      <pc:docMkLst>
        <pc:docMk/>
      </pc:docMkLst>
      <pc:sldChg chg="add del">
        <pc:chgData name="Juan Carlos E. Romaina Acevedo" userId="634bb9585bf6aad7" providerId="LiveId" clId="{D953A5DC-0B4A-4711-8E55-CC153D6220CF}" dt="2022-04-30T14:53:47.301" v="51" actId="47"/>
        <pc:sldMkLst>
          <pc:docMk/>
          <pc:sldMk cId="1736583137" sldId="256"/>
        </pc:sldMkLst>
      </pc:sldChg>
      <pc:sldChg chg="modSp add mod">
        <pc:chgData name="Juan Carlos E. Romaina Acevedo" userId="634bb9585bf6aad7" providerId="LiveId" clId="{D953A5DC-0B4A-4711-8E55-CC153D6220CF}" dt="2022-04-30T14:53:44.521" v="50" actId="20577"/>
        <pc:sldMkLst>
          <pc:docMk/>
          <pc:sldMk cId="2681695672" sldId="314"/>
        </pc:sldMkLst>
        <pc:spChg chg="mod">
          <ac:chgData name="Juan Carlos E. Romaina Acevedo" userId="634bb9585bf6aad7" providerId="LiveId" clId="{D953A5DC-0B4A-4711-8E55-CC153D6220CF}" dt="2022-04-30T14:53:29.981" v="20" actId="20577"/>
          <ac:spMkLst>
            <pc:docMk/>
            <pc:sldMk cId="2681695672" sldId="314"/>
            <ac:spMk id="2" creationId="{93C41255-CAD6-384C-86A6-64B6EB8664E6}"/>
          </ac:spMkLst>
        </pc:spChg>
        <pc:spChg chg="mod">
          <ac:chgData name="Juan Carlos E. Romaina Acevedo" userId="634bb9585bf6aad7" providerId="LiveId" clId="{D953A5DC-0B4A-4711-8E55-CC153D6220CF}" dt="2022-04-30T14:53:44.521" v="50" actId="20577"/>
          <ac:spMkLst>
            <pc:docMk/>
            <pc:sldMk cId="2681695672" sldId="314"/>
            <ac:spMk id="3" creationId="{0AD7948C-CB72-E740-B637-E1BB35E5D443}"/>
          </ac:spMkLst>
        </pc:spChg>
      </pc:sldChg>
      <pc:sldChg chg="modSp mod">
        <pc:chgData name="Juan Carlos E. Romaina Acevedo" userId="634bb9585bf6aad7" providerId="LiveId" clId="{D953A5DC-0B4A-4711-8E55-CC153D6220CF}" dt="2022-05-05T23:13:14.191" v="118" actId="6549"/>
        <pc:sldMkLst>
          <pc:docMk/>
          <pc:sldMk cId="2517852856" sldId="521"/>
        </pc:sldMkLst>
        <pc:spChg chg="mod">
          <ac:chgData name="Juan Carlos E. Romaina Acevedo" userId="634bb9585bf6aad7" providerId="LiveId" clId="{D953A5DC-0B4A-4711-8E55-CC153D6220CF}" dt="2022-04-30T14:53:51.320" v="57" actId="20577"/>
          <ac:spMkLst>
            <pc:docMk/>
            <pc:sldMk cId="2517852856" sldId="521"/>
            <ac:spMk id="2" creationId="{00000000-0000-0000-0000-000000000000}"/>
          </ac:spMkLst>
        </pc:spChg>
        <pc:spChg chg="mod">
          <ac:chgData name="Juan Carlos E. Romaina Acevedo" userId="634bb9585bf6aad7" providerId="LiveId" clId="{D953A5DC-0B4A-4711-8E55-CC153D6220CF}" dt="2022-05-05T23:13:14.191" v="118" actId="6549"/>
          <ac:spMkLst>
            <pc:docMk/>
            <pc:sldMk cId="2517852856" sldId="521"/>
            <ac:spMk id="3" creationId="{00000000-0000-0000-0000-000000000000}"/>
          </ac:spMkLst>
        </pc:spChg>
      </pc:sldChg>
    </pc:docChg>
  </pc:docChgLst>
  <pc:docChgLst>
    <pc:chgData name="Juan Carlos E. Romaina Acevedo" userId="634bb9585bf6aad7" providerId="LiveId" clId="{2FB737A0-5F76-4F57-B1CB-9DA33CCA35CE}"/>
    <pc:docChg chg="undo custSel addSld delSld modSld sldOrd">
      <pc:chgData name="Juan Carlos E. Romaina Acevedo" userId="634bb9585bf6aad7" providerId="LiveId" clId="{2FB737A0-5F76-4F57-B1CB-9DA33CCA35CE}" dt="2022-09-16T01:51:00.764" v="1523"/>
      <pc:docMkLst>
        <pc:docMk/>
      </pc:docMkLst>
      <pc:sldChg chg="modSp mod">
        <pc:chgData name="Juan Carlos E. Romaina Acevedo" userId="634bb9585bf6aad7" providerId="LiveId" clId="{2FB737A0-5F76-4F57-B1CB-9DA33CCA35CE}" dt="2022-09-15T23:25:17.095" v="11" actId="20577"/>
        <pc:sldMkLst>
          <pc:docMk/>
          <pc:sldMk cId="2681695672" sldId="314"/>
        </pc:sldMkLst>
        <pc:spChg chg="mod">
          <ac:chgData name="Juan Carlos E. Romaina Acevedo" userId="634bb9585bf6aad7" providerId="LiveId" clId="{2FB737A0-5F76-4F57-B1CB-9DA33CCA35CE}" dt="2022-09-15T23:25:17.095" v="11" actId="20577"/>
          <ac:spMkLst>
            <pc:docMk/>
            <pc:sldMk cId="2681695672" sldId="314"/>
            <ac:spMk id="2" creationId="{93C41255-CAD6-384C-86A6-64B6EB8664E6}"/>
          </ac:spMkLst>
        </pc:spChg>
      </pc:sldChg>
      <pc:sldChg chg="del">
        <pc:chgData name="Juan Carlos E. Romaina Acevedo" userId="634bb9585bf6aad7" providerId="LiveId" clId="{2FB737A0-5F76-4F57-B1CB-9DA33CCA35CE}" dt="2022-09-15T23:30:10.690" v="551" actId="47"/>
        <pc:sldMkLst>
          <pc:docMk/>
          <pc:sldMk cId="2517852856" sldId="521"/>
        </pc:sldMkLst>
      </pc:sldChg>
      <pc:sldChg chg="del">
        <pc:chgData name="Juan Carlos E. Romaina Acevedo" userId="634bb9585bf6aad7" providerId="LiveId" clId="{2FB737A0-5F76-4F57-B1CB-9DA33CCA35CE}" dt="2022-09-15T23:26:35.786" v="187" actId="47"/>
        <pc:sldMkLst>
          <pc:docMk/>
          <pc:sldMk cId="539559449" sldId="522"/>
        </pc:sldMkLst>
      </pc:sldChg>
      <pc:sldChg chg="modSp mod">
        <pc:chgData name="Juan Carlos E. Romaina Acevedo" userId="634bb9585bf6aad7" providerId="LiveId" clId="{2FB737A0-5F76-4F57-B1CB-9DA33CCA35CE}" dt="2022-09-15T23:28:33.186" v="453" actId="20577"/>
        <pc:sldMkLst>
          <pc:docMk/>
          <pc:sldMk cId="3633177950" sldId="523"/>
        </pc:sldMkLst>
        <pc:spChg chg="mod">
          <ac:chgData name="Juan Carlos E. Romaina Acevedo" userId="634bb9585bf6aad7" providerId="LiveId" clId="{2FB737A0-5F76-4F57-B1CB-9DA33CCA35CE}" dt="2022-09-15T23:28:33.186" v="453" actId="20577"/>
          <ac:spMkLst>
            <pc:docMk/>
            <pc:sldMk cId="3633177950" sldId="523"/>
            <ac:spMk id="3" creationId="{00000000-0000-0000-0000-000000000000}"/>
          </ac:spMkLst>
        </pc:spChg>
      </pc:sldChg>
      <pc:sldChg chg="ord">
        <pc:chgData name="Juan Carlos E. Romaina Acevedo" userId="634bb9585bf6aad7" providerId="LiveId" clId="{2FB737A0-5F76-4F57-B1CB-9DA33CCA35CE}" dt="2022-09-16T01:51:00.764" v="1523"/>
        <pc:sldMkLst>
          <pc:docMk/>
          <pc:sldMk cId="3426604823" sldId="527"/>
        </pc:sldMkLst>
      </pc:sldChg>
      <pc:sldChg chg="addSp modSp add del mod">
        <pc:chgData name="Juan Carlos E. Romaina Acevedo" userId="634bb9585bf6aad7" providerId="LiveId" clId="{2FB737A0-5F76-4F57-B1CB-9DA33CCA35CE}" dt="2022-09-15T23:29:43.847" v="538" actId="47"/>
        <pc:sldMkLst>
          <pc:docMk/>
          <pc:sldMk cId="2211401571" sldId="528"/>
        </pc:sldMkLst>
        <pc:spChg chg="mod">
          <ac:chgData name="Juan Carlos E. Romaina Acevedo" userId="634bb9585bf6aad7" providerId="LiveId" clId="{2FB737A0-5F76-4F57-B1CB-9DA33CCA35CE}" dt="2022-09-15T23:28:06.457" v="426" actId="20577"/>
          <ac:spMkLst>
            <pc:docMk/>
            <pc:sldMk cId="2211401571" sldId="528"/>
            <ac:spMk id="4" creationId="{00000000-0000-0000-0000-000000000000}"/>
          </ac:spMkLst>
        </pc:spChg>
        <pc:picChg chg="add mod">
          <ac:chgData name="Juan Carlos E. Romaina Acevedo" userId="634bb9585bf6aad7" providerId="LiveId" clId="{2FB737A0-5F76-4F57-B1CB-9DA33CCA35CE}" dt="2022-09-15T23:27:43.129" v="338" actId="1076"/>
          <ac:picMkLst>
            <pc:docMk/>
            <pc:sldMk cId="2211401571" sldId="528"/>
            <ac:picMk id="5" creationId="{04C69ED6-5A20-E3DE-11F4-6E332A3D71D3}"/>
          </ac:picMkLst>
        </pc:picChg>
        <pc:picChg chg="add mod">
          <ac:chgData name="Juan Carlos E. Romaina Acevedo" userId="634bb9585bf6aad7" providerId="LiveId" clId="{2FB737A0-5F76-4F57-B1CB-9DA33CCA35CE}" dt="2022-09-15T23:28:21.076" v="430" actId="1076"/>
          <ac:picMkLst>
            <pc:docMk/>
            <pc:sldMk cId="2211401571" sldId="528"/>
            <ac:picMk id="7" creationId="{0BD1C944-FD35-DF67-962F-76D9C6880D7E}"/>
          </ac:picMkLst>
        </pc:picChg>
      </pc:sldChg>
      <pc:sldChg chg="addSp modSp add mod">
        <pc:chgData name="Juan Carlos E. Romaina Acevedo" userId="634bb9585bf6aad7" providerId="LiveId" clId="{2FB737A0-5F76-4F57-B1CB-9DA33CCA35CE}" dt="2022-09-15T23:40:59.809" v="1521" actId="1076"/>
        <pc:sldMkLst>
          <pc:docMk/>
          <pc:sldMk cId="1915953723" sldId="529"/>
        </pc:sldMkLst>
        <pc:spChg chg="mod">
          <ac:chgData name="Juan Carlos E. Romaina Acevedo" userId="634bb9585bf6aad7" providerId="LiveId" clId="{2FB737A0-5F76-4F57-B1CB-9DA33CCA35CE}" dt="2022-09-15T23:30:04.649" v="550" actId="20577"/>
          <ac:spMkLst>
            <pc:docMk/>
            <pc:sldMk cId="1915953723" sldId="529"/>
            <ac:spMk id="3" creationId="{00000000-0000-0000-0000-000000000000}"/>
          </ac:spMkLst>
        </pc:spChg>
        <pc:spChg chg="mod">
          <ac:chgData name="Juan Carlos E. Romaina Acevedo" userId="634bb9585bf6aad7" providerId="LiveId" clId="{2FB737A0-5F76-4F57-B1CB-9DA33CCA35CE}" dt="2022-09-15T23:29:21.764" v="533" actId="20577"/>
          <ac:spMkLst>
            <pc:docMk/>
            <pc:sldMk cId="1915953723" sldId="529"/>
            <ac:spMk id="4" creationId="{00000000-0000-0000-0000-000000000000}"/>
          </ac:spMkLst>
        </pc:spChg>
        <pc:picChg chg="mod">
          <ac:chgData name="Juan Carlos E. Romaina Acevedo" userId="634bb9585bf6aad7" providerId="LiveId" clId="{2FB737A0-5F76-4F57-B1CB-9DA33CCA35CE}" dt="2022-09-15T23:40:59.809" v="1521" actId="1076"/>
          <ac:picMkLst>
            <pc:docMk/>
            <pc:sldMk cId="1915953723" sldId="529"/>
            <ac:picMk id="5" creationId="{04C69ED6-5A20-E3DE-11F4-6E332A3D71D3}"/>
          </ac:picMkLst>
        </pc:picChg>
        <pc:picChg chg="add mod">
          <ac:chgData name="Juan Carlos E. Romaina Acevedo" userId="634bb9585bf6aad7" providerId="LiveId" clId="{2FB737A0-5F76-4F57-B1CB-9DA33CCA35CE}" dt="2022-09-15T23:29:40.469" v="537" actId="1076"/>
          <ac:picMkLst>
            <pc:docMk/>
            <pc:sldMk cId="1915953723" sldId="529"/>
            <ac:picMk id="6" creationId="{741D555A-C24E-DF34-6E6F-40E6CE913F90}"/>
          </ac:picMkLst>
        </pc:picChg>
        <pc:picChg chg="mod">
          <ac:chgData name="Juan Carlos E. Romaina Acevedo" userId="634bb9585bf6aad7" providerId="LiveId" clId="{2FB737A0-5F76-4F57-B1CB-9DA33CCA35CE}" dt="2022-09-15T23:28:58.945" v="455" actId="1076"/>
          <ac:picMkLst>
            <pc:docMk/>
            <pc:sldMk cId="1915953723" sldId="529"/>
            <ac:picMk id="7" creationId="{0BD1C944-FD35-DF67-962F-76D9C6880D7E}"/>
          </ac:picMkLst>
        </pc:picChg>
      </pc:sldChg>
      <pc:sldChg chg="addSp delSp modSp add mod">
        <pc:chgData name="Juan Carlos E. Romaina Acevedo" userId="634bb9585bf6aad7" providerId="LiveId" clId="{2FB737A0-5F76-4F57-B1CB-9DA33CCA35CE}" dt="2022-09-15T23:33:41.638" v="905" actId="1076"/>
        <pc:sldMkLst>
          <pc:docMk/>
          <pc:sldMk cId="3076948162" sldId="530"/>
        </pc:sldMkLst>
        <pc:spChg chg="mod">
          <ac:chgData name="Juan Carlos E. Romaina Acevedo" userId="634bb9585bf6aad7" providerId="LiveId" clId="{2FB737A0-5F76-4F57-B1CB-9DA33CCA35CE}" dt="2022-09-15T23:30:18.352" v="582" actId="20577"/>
          <ac:spMkLst>
            <pc:docMk/>
            <pc:sldMk cId="3076948162" sldId="530"/>
            <ac:spMk id="3" creationId="{00000000-0000-0000-0000-000000000000}"/>
          </ac:spMkLst>
        </pc:spChg>
        <pc:spChg chg="mod">
          <ac:chgData name="Juan Carlos E. Romaina Acevedo" userId="634bb9585bf6aad7" providerId="LiveId" clId="{2FB737A0-5F76-4F57-B1CB-9DA33CCA35CE}" dt="2022-09-15T23:33:33.882" v="901" actId="20577"/>
          <ac:spMkLst>
            <pc:docMk/>
            <pc:sldMk cId="3076948162" sldId="530"/>
            <ac:spMk id="4" creationId="{00000000-0000-0000-0000-000000000000}"/>
          </ac:spMkLst>
        </pc:spChg>
        <pc:picChg chg="del">
          <ac:chgData name="Juan Carlos E. Romaina Acevedo" userId="634bb9585bf6aad7" providerId="LiveId" clId="{2FB737A0-5F76-4F57-B1CB-9DA33CCA35CE}" dt="2022-09-15T23:29:51.711" v="542" actId="478"/>
          <ac:picMkLst>
            <pc:docMk/>
            <pc:sldMk cId="3076948162" sldId="530"/>
            <ac:picMk id="5" creationId="{04C69ED6-5A20-E3DE-11F4-6E332A3D71D3}"/>
          </ac:picMkLst>
        </pc:picChg>
        <pc:picChg chg="del">
          <ac:chgData name="Juan Carlos E. Romaina Acevedo" userId="634bb9585bf6aad7" providerId="LiveId" clId="{2FB737A0-5F76-4F57-B1CB-9DA33CCA35CE}" dt="2022-09-15T23:29:50.565" v="540" actId="478"/>
          <ac:picMkLst>
            <pc:docMk/>
            <pc:sldMk cId="3076948162" sldId="530"/>
            <ac:picMk id="6" creationId="{741D555A-C24E-DF34-6E6F-40E6CE913F90}"/>
          </ac:picMkLst>
        </pc:picChg>
        <pc:picChg chg="del">
          <ac:chgData name="Juan Carlos E. Romaina Acevedo" userId="634bb9585bf6aad7" providerId="LiveId" clId="{2FB737A0-5F76-4F57-B1CB-9DA33CCA35CE}" dt="2022-09-15T23:29:51.171" v="541" actId="478"/>
          <ac:picMkLst>
            <pc:docMk/>
            <pc:sldMk cId="3076948162" sldId="530"/>
            <ac:picMk id="7" creationId="{0BD1C944-FD35-DF67-962F-76D9C6880D7E}"/>
          </ac:picMkLst>
        </pc:picChg>
        <pc:picChg chg="add mod">
          <ac:chgData name="Juan Carlos E. Romaina Acevedo" userId="634bb9585bf6aad7" providerId="LiveId" clId="{2FB737A0-5F76-4F57-B1CB-9DA33CCA35CE}" dt="2022-09-15T23:31:57.889" v="777" actId="1076"/>
          <ac:picMkLst>
            <pc:docMk/>
            <pc:sldMk cId="3076948162" sldId="530"/>
            <ac:picMk id="8" creationId="{2191B2E8-425B-4343-4EEC-8BC3321D804E}"/>
          </ac:picMkLst>
        </pc:picChg>
        <pc:picChg chg="add mod">
          <ac:chgData name="Juan Carlos E. Romaina Acevedo" userId="634bb9585bf6aad7" providerId="LiveId" clId="{2FB737A0-5F76-4F57-B1CB-9DA33CCA35CE}" dt="2022-09-15T23:33:41.638" v="905" actId="1076"/>
          <ac:picMkLst>
            <pc:docMk/>
            <pc:sldMk cId="3076948162" sldId="530"/>
            <ac:picMk id="10" creationId="{7FBFC5D7-1048-82EF-3151-BE95B5E7F752}"/>
          </ac:picMkLst>
        </pc:picChg>
      </pc:sldChg>
      <pc:sldChg chg="addSp delSp modSp add mod">
        <pc:chgData name="Juan Carlos E. Romaina Acevedo" userId="634bb9585bf6aad7" providerId="LiveId" clId="{2FB737A0-5F76-4F57-B1CB-9DA33CCA35CE}" dt="2022-09-15T23:34:47.880" v="1035" actId="1076"/>
        <pc:sldMkLst>
          <pc:docMk/>
          <pc:sldMk cId="4088649623" sldId="531"/>
        </pc:sldMkLst>
        <pc:spChg chg="mod">
          <ac:chgData name="Juan Carlos E. Romaina Acevedo" userId="634bb9585bf6aad7" providerId="LiveId" clId="{2FB737A0-5F76-4F57-B1CB-9DA33CCA35CE}" dt="2022-09-15T23:34:00.543" v="932" actId="20577"/>
          <ac:spMkLst>
            <pc:docMk/>
            <pc:sldMk cId="4088649623" sldId="531"/>
            <ac:spMk id="3" creationId="{00000000-0000-0000-0000-000000000000}"/>
          </ac:spMkLst>
        </pc:spChg>
        <pc:spChg chg="mod">
          <ac:chgData name="Juan Carlos E. Romaina Acevedo" userId="634bb9585bf6aad7" providerId="LiveId" clId="{2FB737A0-5F76-4F57-B1CB-9DA33CCA35CE}" dt="2022-09-15T23:34:38.682" v="1031" actId="20577"/>
          <ac:spMkLst>
            <pc:docMk/>
            <pc:sldMk cId="4088649623" sldId="531"/>
            <ac:spMk id="4" creationId="{00000000-0000-0000-0000-000000000000}"/>
          </ac:spMkLst>
        </pc:spChg>
        <pc:picChg chg="add mod">
          <ac:chgData name="Juan Carlos E. Romaina Acevedo" userId="634bb9585bf6aad7" providerId="LiveId" clId="{2FB737A0-5F76-4F57-B1CB-9DA33CCA35CE}" dt="2022-09-15T23:34:47.880" v="1035" actId="1076"/>
          <ac:picMkLst>
            <pc:docMk/>
            <pc:sldMk cId="4088649623" sldId="531"/>
            <ac:picMk id="5" creationId="{74FC458C-AE66-EF87-015F-C6D8EA941E37}"/>
          </ac:picMkLst>
        </pc:picChg>
        <pc:picChg chg="del">
          <ac:chgData name="Juan Carlos E. Romaina Acevedo" userId="634bb9585bf6aad7" providerId="LiveId" clId="{2FB737A0-5F76-4F57-B1CB-9DA33CCA35CE}" dt="2022-09-15T23:34:13.412" v="934" actId="478"/>
          <ac:picMkLst>
            <pc:docMk/>
            <pc:sldMk cId="4088649623" sldId="531"/>
            <ac:picMk id="8" creationId="{2191B2E8-425B-4343-4EEC-8BC3321D804E}"/>
          </ac:picMkLst>
        </pc:picChg>
        <pc:picChg chg="del">
          <ac:chgData name="Juan Carlos E. Romaina Acevedo" userId="634bb9585bf6aad7" providerId="LiveId" clId="{2FB737A0-5F76-4F57-B1CB-9DA33CCA35CE}" dt="2022-09-15T23:34:12.895" v="933" actId="478"/>
          <ac:picMkLst>
            <pc:docMk/>
            <pc:sldMk cId="4088649623" sldId="531"/>
            <ac:picMk id="10" creationId="{7FBFC5D7-1048-82EF-3151-BE95B5E7F752}"/>
          </ac:picMkLst>
        </pc:picChg>
      </pc:sldChg>
      <pc:sldChg chg="addSp delSp modSp add mod">
        <pc:chgData name="Juan Carlos E. Romaina Acevedo" userId="634bb9585bf6aad7" providerId="LiveId" clId="{2FB737A0-5F76-4F57-B1CB-9DA33CCA35CE}" dt="2022-09-15T23:36:22.392" v="1253" actId="1076"/>
        <pc:sldMkLst>
          <pc:docMk/>
          <pc:sldMk cId="385834926" sldId="532"/>
        </pc:sldMkLst>
        <pc:spChg chg="mod">
          <ac:chgData name="Juan Carlos E. Romaina Acevedo" userId="634bb9585bf6aad7" providerId="LiveId" clId="{2FB737A0-5F76-4F57-B1CB-9DA33CCA35CE}" dt="2022-09-15T23:35:16.932" v="1059" actId="20577"/>
          <ac:spMkLst>
            <pc:docMk/>
            <pc:sldMk cId="385834926" sldId="532"/>
            <ac:spMk id="3" creationId="{00000000-0000-0000-0000-000000000000}"/>
          </ac:spMkLst>
        </pc:spChg>
        <pc:spChg chg="mod">
          <ac:chgData name="Juan Carlos E. Romaina Acevedo" userId="634bb9585bf6aad7" providerId="LiveId" clId="{2FB737A0-5F76-4F57-B1CB-9DA33CCA35CE}" dt="2022-09-15T23:36:05.960" v="1247" actId="20577"/>
          <ac:spMkLst>
            <pc:docMk/>
            <pc:sldMk cId="385834926" sldId="532"/>
            <ac:spMk id="4" creationId="{00000000-0000-0000-0000-000000000000}"/>
          </ac:spMkLst>
        </pc:spChg>
        <pc:picChg chg="del">
          <ac:chgData name="Juan Carlos E. Romaina Acevedo" userId="634bb9585bf6aad7" providerId="LiveId" clId="{2FB737A0-5F76-4F57-B1CB-9DA33CCA35CE}" dt="2022-09-15T23:36:08.209" v="1248" actId="478"/>
          <ac:picMkLst>
            <pc:docMk/>
            <pc:sldMk cId="385834926" sldId="532"/>
            <ac:picMk id="5" creationId="{74FC458C-AE66-EF87-015F-C6D8EA941E37}"/>
          </ac:picMkLst>
        </pc:picChg>
        <pc:picChg chg="add mod">
          <ac:chgData name="Juan Carlos E. Romaina Acevedo" userId="634bb9585bf6aad7" providerId="LiveId" clId="{2FB737A0-5F76-4F57-B1CB-9DA33CCA35CE}" dt="2022-09-15T23:36:22.392" v="1253" actId="1076"/>
          <ac:picMkLst>
            <pc:docMk/>
            <pc:sldMk cId="385834926" sldId="532"/>
            <ac:picMk id="6" creationId="{232697E4-436A-09AB-0E9A-77D16F93187B}"/>
          </ac:picMkLst>
        </pc:picChg>
      </pc:sldChg>
      <pc:sldChg chg="addSp delSp modSp add mod">
        <pc:chgData name="Juan Carlos E. Romaina Acevedo" userId="634bb9585bf6aad7" providerId="LiveId" clId="{2FB737A0-5F76-4F57-B1CB-9DA33CCA35CE}" dt="2022-09-15T23:38:25.029" v="1520" actId="1076"/>
        <pc:sldMkLst>
          <pc:docMk/>
          <pc:sldMk cId="3175586723" sldId="533"/>
        </pc:sldMkLst>
        <pc:spChg chg="mod">
          <ac:chgData name="Juan Carlos E. Romaina Acevedo" userId="634bb9585bf6aad7" providerId="LiveId" clId="{2FB737A0-5F76-4F57-B1CB-9DA33CCA35CE}" dt="2022-09-15T23:36:56.405" v="1281" actId="20577"/>
          <ac:spMkLst>
            <pc:docMk/>
            <pc:sldMk cId="3175586723" sldId="533"/>
            <ac:spMk id="3" creationId="{00000000-0000-0000-0000-000000000000}"/>
          </ac:spMkLst>
        </pc:spChg>
        <pc:spChg chg="mod">
          <ac:chgData name="Juan Carlos E. Romaina Acevedo" userId="634bb9585bf6aad7" providerId="LiveId" clId="{2FB737A0-5F76-4F57-B1CB-9DA33CCA35CE}" dt="2022-09-15T23:38:07.192" v="1513" actId="20577"/>
          <ac:spMkLst>
            <pc:docMk/>
            <pc:sldMk cId="3175586723" sldId="533"/>
            <ac:spMk id="4" creationId="{00000000-0000-0000-0000-000000000000}"/>
          </ac:spMkLst>
        </pc:spChg>
        <pc:picChg chg="del">
          <ac:chgData name="Juan Carlos E. Romaina Acevedo" userId="634bb9585bf6aad7" providerId="LiveId" clId="{2FB737A0-5F76-4F57-B1CB-9DA33CCA35CE}" dt="2022-09-15T23:38:09.059" v="1514" actId="478"/>
          <ac:picMkLst>
            <pc:docMk/>
            <pc:sldMk cId="3175586723" sldId="533"/>
            <ac:picMk id="5" creationId="{74FC458C-AE66-EF87-015F-C6D8EA941E37}"/>
          </ac:picMkLst>
        </pc:picChg>
        <pc:picChg chg="add mod">
          <ac:chgData name="Juan Carlos E. Romaina Acevedo" userId="634bb9585bf6aad7" providerId="LiveId" clId="{2FB737A0-5F76-4F57-B1CB-9DA33CCA35CE}" dt="2022-09-15T23:38:25.029" v="1520" actId="1076"/>
          <ac:picMkLst>
            <pc:docMk/>
            <pc:sldMk cId="3175586723" sldId="533"/>
            <ac:picMk id="6" creationId="{180692A9-1FC3-ABB0-2458-80A71161B2E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807316-BA0F-429D-A19D-D9C8CE3B19E5}" type="datetimeFigureOut">
              <a:rPr lang="en-US" smtClean="0"/>
              <a:t>9/15/2022</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B6EB50-9D55-498C-9868-A188183915F0}" type="slidenum">
              <a:rPr lang="en-US" smtClean="0"/>
              <a:t>‹Nº›</a:t>
            </a:fld>
            <a:endParaRPr lang="en-US"/>
          </a:p>
        </p:txBody>
      </p:sp>
    </p:spTree>
    <p:extLst>
      <p:ext uri="{BB962C8B-B14F-4D97-AF65-F5344CB8AC3E}">
        <p14:creationId xmlns:p14="http://schemas.microsoft.com/office/powerpoint/2010/main" val="915499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FA5A61E3-8140-4A06-906D-51868DF108B8}" type="slidenum">
              <a:rPr lang="es-PE" smtClean="0"/>
              <a:pPr/>
              <a:t>12</a:t>
            </a:fld>
            <a:endParaRPr lang="es-PE" dirty="0"/>
          </a:p>
        </p:txBody>
      </p:sp>
    </p:spTree>
    <p:extLst>
      <p:ext uri="{BB962C8B-B14F-4D97-AF65-F5344CB8AC3E}">
        <p14:creationId xmlns:p14="http://schemas.microsoft.com/office/powerpoint/2010/main" val="17153587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1689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514348" y="472063"/>
            <a:ext cx="11287125" cy="725488"/>
          </a:xfrm>
        </p:spPr>
        <p:txBody>
          <a:bodyPr>
            <a:normAutofit/>
          </a:bodyPr>
          <a:lstStyle>
            <a:lvl1pPr>
              <a:defRPr sz="3200" b="1">
                <a:solidFill>
                  <a:schemeClr val="accent2"/>
                </a:solidFill>
                <a:latin typeface="Verdana" charset="0"/>
                <a:ea typeface="Verdana" charset="0"/>
                <a:cs typeface="Verdana" charset="0"/>
              </a:defRPr>
            </a:lvl1pPr>
          </a:lstStyle>
          <a:p>
            <a:r>
              <a:rPr lang="es-ES_tradnl" dirty="0"/>
              <a:t>TÍTULO</a:t>
            </a:r>
          </a:p>
        </p:txBody>
      </p:sp>
      <p:sp>
        <p:nvSpPr>
          <p:cNvPr id="3" name="Marcador de contenido 2"/>
          <p:cNvSpPr>
            <a:spLocks noGrp="1"/>
          </p:cNvSpPr>
          <p:nvPr>
            <p:ph idx="1"/>
          </p:nvPr>
        </p:nvSpPr>
        <p:spPr>
          <a:xfrm>
            <a:off x="514349" y="1283276"/>
            <a:ext cx="11287125" cy="4245987"/>
          </a:xfrm>
        </p:spPr>
        <p:txBody>
          <a:bodyPr/>
          <a:lstStyle>
            <a:lvl1pPr>
              <a:defRPr>
                <a:latin typeface="Verdana" charset="0"/>
                <a:ea typeface="Verdana" charset="0"/>
                <a:cs typeface="Verdana" charset="0"/>
              </a:defRPr>
            </a:lvl1pPr>
            <a:lvl2pPr>
              <a:defRPr>
                <a:latin typeface="Verdana" charset="0"/>
                <a:ea typeface="Verdana" charset="0"/>
                <a:cs typeface="Verdana" charset="0"/>
              </a:defRPr>
            </a:lvl2pPr>
            <a:lvl3pPr>
              <a:defRPr>
                <a:latin typeface="Verdana" charset="0"/>
                <a:ea typeface="Verdana" charset="0"/>
                <a:cs typeface="Verdana" charset="0"/>
              </a:defRPr>
            </a:lvl3pPr>
            <a:lvl4pPr>
              <a:defRPr>
                <a:latin typeface="Verdana" charset="0"/>
                <a:ea typeface="Verdana" charset="0"/>
                <a:cs typeface="Verdana" charset="0"/>
              </a:defRPr>
            </a:lvl4pPr>
            <a:lvl5pPr>
              <a:defRPr>
                <a:latin typeface="Verdana" charset="0"/>
                <a:ea typeface="Verdana" charset="0"/>
                <a:cs typeface="Verdana" charset="0"/>
              </a:defRPr>
            </a:lvl5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p>
        </p:txBody>
      </p:sp>
    </p:spTree>
    <p:extLst>
      <p:ext uri="{BB962C8B-B14F-4D97-AF65-F5344CB8AC3E}">
        <p14:creationId xmlns:p14="http://schemas.microsoft.com/office/powerpoint/2010/main" val="1435813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ítulo 1"/>
          <p:cNvSpPr>
            <a:spLocks noGrp="1"/>
          </p:cNvSpPr>
          <p:nvPr>
            <p:ph type="title" hasCustomPrompt="1"/>
          </p:nvPr>
        </p:nvSpPr>
        <p:spPr>
          <a:xfrm>
            <a:off x="514348" y="586363"/>
            <a:ext cx="11287125" cy="725488"/>
          </a:xfrm>
        </p:spPr>
        <p:txBody>
          <a:bodyPr>
            <a:normAutofit/>
          </a:bodyPr>
          <a:lstStyle>
            <a:lvl1pPr>
              <a:defRPr sz="3200" b="1">
                <a:solidFill>
                  <a:schemeClr val="accent2"/>
                </a:solidFill>
                <a:latin typeface="Verdana" charset="0"/>
                <a:ea typeface="Verdana" charset="0"/>
                <a:cs typeface="Verdana" charset="0"/>
              </a:defRPr>
            </a:lvl1pPr>
          </a:lstStyle>
          <a:p>
            <a:r>
              <a:rPr lang="es-ES_tradnl" dirty="0"/>
              <a:t>TÍTULO</a:t>
            </a:r>
          </a:p>
        </p:txBody>
      </p:sp>
      <p:sp>
        <p:nvSpPr>
          <p:cNvPr id="8" name="Marcador de contenido 2"/>
          <p:cNvSpPr>
            <a:spLocks noGrp="1"/>
          </p:cNvSpPr>
          <p:nvPr>
            <p:ph idx="1"/>
          </p:nvPr>
        </p:nvSpPr>
        <p:spPr>
          <a:xfrm>
            <a:off x="514349" y="1397576"/>
            <a:ext cx="11287125" cy="3943349"/>
          </a:xfrm>
        </p:spPr>
        <p:txBody>
          <a:bodyPr/>
          <a:lstStyle>
            <a:lvl1pPr>
              <a:defRPr>
                <a:latin typeface="Verdana" charset="0"/>
                <a:ea typeface="Verdana" charset="0"/>
                <a:cs typeface="Verdana" charset="0"/>
              </a:defRPr>
            </a:lvl1pPr>
            <a:lvl2pPr>
              <a:defRPr>
                <a:latin typeface="Verdana" charset="0"/>
                <a:ea typeface="Verdana" charset="0"/>
                <a:cs typeface="Verdana" charset="0"/>
              </a:defRPr>
            </a:lvl2pPr>
            <a:lvl3pPr>
              <a:defRPr>
                <a:latin typeface="Verdana" charset="0"/>
                <a:ea typeface="Verdana" charset="0"/>
                <a:cs typeface="Verdana" charset="0"/>
              </a:defRPr>
            </a:lvl3pPr>
            <a:lvl4pPr>
              <a:defRPr>
                <a:latin typeface="Verdana" charset="0"/>
                <a:ea typeface="Verdana" charset="0"/>
                <a:cs typeface="Verdana" charset="0"/>
              </a:defRPr>
            </a:lvl4pPr>
            <a:lvl5pPr>
              <a:defRPr>
                <a:latin typeface="Verdana" charset="0"/>
                <a:ea typeface="Verdana" charset="0"/>
                <a:cs typeface="Verdana" charset="0"/>
              </a:defRPr>
            </a:lvl5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p>
        </p:txBody>
      </p:sp>
    </p:spTree>
    <p:extLst>
      <p:ext uri="{BB962C8B-B14F-4D97-AF65-F5344CB8AC3E}">
        <p14:creationId xmlns:p14="http://schemas.microsoft.com/office/powerpoint/2010/main" val="439618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85776" y="357187"/>
            <a:ext cx="11229974" cy="919163"/>
          </a:xfrm>
        </p:spPr>
        <p:txBody>
          <a:bodyPr>
            <a:normAutofit/>
          </a:bodyPr>
          <a:lstStyle>
            <a:lvl1pPr>
              <a:defRPr sz="3200" b="1">
                <a:solidFill>
                  <a:schemeClr val="bg1"/>
                </a:solidFill>
                <a:latin typeface="Verdana" charset="0"/>
                <a:ea typeface="Verdana" charset="0"/>
                <a:cs typeface="Verdana" charset="0"/>
              </a:defRPr>
            </a:lvl1pPr>
          </a:lstStyle>
          <a:p>
            <a:r>
              <a:rPr lang="es-ES_tradnl" dirty="0"/>
              <a:t>TÍTULO</a:t>
            </a:r>
          </a:p>
        </p:txBody>
      </p:sp>
      <p:sp>
        <p:nvSpPr>
          <p:cNvPr id="3" name="Marcador de contenido 2"/>
          <p:cNvSpPr>
            <a:spLocks noGrp="1"/>
          </p:cNvSpPr>
          <p:nvPr>
            <p:ph sz="half" idx="1"/>
          </p:nvPr>
        </p:nvSpPr>
        <p:spPr>
          <a:xfrm>
            <a:off x="485776" y="1354137"/>
            <a:ext cx="5429250" cy="4232275"/>
          </a:xfrm>
        </p:spPr>
        <p:txBody>
          <a:bodyPr>
            <a:normAutofit/>
          </a:bodyPr>
          <a:lstStyle>
            <a:lvl1pPr>
              <a:defRPr sz="2400">
                <a:solidFill>
                  <a:schemeClr val="bg1"/>
                </a:solidFill>
                <a:latin typeface="Verdana" charset="0"/>
                <a:ea typeface="Verdana" charset="0"/>
                <a:cs typeface="Verdana" charset="0"/>
              </a:defRPr>
            </a:lvl1pPr>
            <a:lvl2pPr>
              <a:defRPr sz="2000">
                <a:solidFill>
                  <a:schemeClr val="bg1"/>
                </a:solidFill>
                <a:latin typeface="Verdana" charset="0"/>
                <a:ea typeface="Verdana" charset="0"/>
                <a:cs typeface="Verdana" charset="0"/>
              </a:defRPr>
            </a:lvl2pPr>
            <a:lvl3pPr>
              <a:defRPr sz="1800">
                <a:solidFill>
                  <a:schemeClr val="bg1"/>
                </a:solidFill>
                <a:latin typeface="Verdana" charset="0"/>
                <a:ea typeface="Verdana" charset="0"/>
                <a:cs typeface="Verdana" charset="0"/>
              </a:defRPr>
            </a:lvl3pPr>
            <a:lvl4pPr>
              <a:defRPr sz="1600">
                <a:solidFill>
                  <a:schemeClr val="bg1"/>
                </a:solidFill>
                <a:latin typeface="Verdana" charset="0"/>
                <a:ea typeface="Verdana" charset="0"/>
                <a:cs typeface="Verdana" charset="0"/>
              </a:defRPr>
            </a:lvl4pPr>
            <a:lvl5pPr>
              <a:defRPr sz="1600">
                <a:solidFill>
                  <a:schemeClr val="bg1"/>
                </a:solidFill>
                <a:latin typeface="Verdana" charset="0"/>
                <a:ea typeface="Verdana" charset="0"/>
                <a:cs typeface="Verdana" charset="0"/>
              </a:defRPr>
            </a:lvl5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p>
        </p:txBody>
      </p:sp>
      <p:sp>
        <p:nvSpPr>
          <p:cNvPr id="4" name="Marcador de contenido 3"/>
          <p:cNvSpPr>
            <a:spLocks noGrp="1"/>
          </p:cNvSpPr>
          <p:nvPr>
            <p:ph sz="half" idx="2"/>
          </p:nvPr>
        </p:nvSpPr>
        <p:spPr>
          <a:xfrm>
            <a:off x="6143626" y="1354137"/>
            <a:ext cx="5572124" cy="4232275"/>
          </a:xfrm>
        </p:spPr>
        <p:txBody>
          <a:bodyPr>
            <a:normAutofit/>
          </a:bodyPr>
          <a:lstStyle>
            <a:lvl1pPr>
              <a:defRPr sz="2400">
                <a:solidFill>
                  <a:schemeClr val="bg1"/>
                </a:solidFill>
                <a:latin typeface="Verdana" charset="0"/>
                <a:ea typeface="Verdana" charset="0"/>
                <a:cs typeface="Verdana" charset="0"/>
              </a:defRPr>
            </a:lvl1pPr>
            <a:lvl2pPr>
              <a:defRPr sz="2000">
                <a:solidFill>
                  <a:schemeClr val="bg1"/>
                </a:solidFill>
                <a:latin typeface="Verdana" charset="0"/>
                <a:ea typeface="Verdana" charset="0"/>
                <a:cs typeface="Verdana" charset="0"/>
              </a:defRPr>
            </a:lvl2pPr>
            <a:lvl3pPr>
              <a:defRPr sz="1800">
                <a:solidFill>
                  <a:schemeClr val="bg1"/>
                </a:solidFill>
                <a:latin typeface="Verdana" charset="0"/>
                <a:ea typeface="Verdana" charset="0"/>
                <a:cs typeface="Verdana" charset="0"/>
              </a:defRPr>
            </a:lvl3pPr>
            <a:lvl4pPr>
              <a:defRPr sz="1600">
                <a:solidFill>
                  <a:schemeClr val="bg1"/>
                </a:solidFill>
                <a:latin typeface="Verdana" charset="0"/>
                <a:ea typeface="Verdana" charset="0"/>
                <a:cs typeface="Verdana" charset="0"/>
              </a:defRPr>
            </a:lvl4pPr>
            <a:lvl5pPr>
              <a:defRPr sz="1600">
                <a:solidFill>
                  <a:schemeClr val="bg1"/>
                </a:solidFill>
                <a:latin typeface="Verdana" charset="0"/>
                <a:ea typeface="Verdana" charset="0"/>
                <a:cs typeface="Verdana" charset="0"/>
              </a:defRPr>
            </a:lvl5pPr>
          </a:lstStyle>
          <a:p>
            <a:pPr lvl="0"/>
            <a:r>
              <a:rPr lang="es-ES_tradnl"/>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p>
        </p:txBody>
      </p:sp>
    </p:spTree>
    <p:extLst>
      <p:ext uri="{BB962C8B-B14F-4D97-AF65-F5344CB8AC3E}">
        <p14:creationId xmlns:p14="http://schemas.microsoft.com/office/powerpoint/2010/main" val="1326719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ítulo 1"/>
          <p:cNvSpPr>
            <a:spLocks noGrp="1"/>
          </p:cNvSpPr>
          <p:nvPr>
            <p:ph type="title" hasCustomPrompt="1"/>
          </p:nvPr>
        </p:nvSpPr>
        <p:spPr>
          <a:xfrm>
            <a:off x="485776" y="1628775"/>
            <a:ext cx="11229974" cy="919163"/>
          </a:xfrm>
        </p:spPr>
        <p:txBody>
          <a:bodyPr>
            <a:normAutofit/>
          </a:bodyPr>
          <a:lstStyle>
            <a:lvl1pPr>
              <a:defRPr sz="3200" b="1">
                <a:solidFill>
                  <a:schemeClr val="accent2"/>
                </a:solidFill>
                <a:latin typeface="Verdana" charset="0"/>
                <a:ea typeface="Verdana" charset="0"/>
                <a:cs typeface="Verdana" charset="0"/>
              </a:defRPr>
            </a:lvl1pPr>
          </a:lstStyle>
          <a:p>
            <a:r>
              <a:rPr lang="es-ES_tradnl" dirty="0"/>
              <a:t>TÍTULO</a:t>
            </a:r>
          </a:p>
        </p:txBody>
      </p:sp>
      <p:sp>
        <p:nvSpPr>
          <p:cNvPr id="11" name="Marcador de contenido 2"/>
          <p:cNvSpPr>
            <a:spLocks noGrp="1"/>
          </p:cNvSpPr>
          <p:nvPr>
            <p:ph sz="half" idx="1"/>
          </p:nvPr>
        </p:nvSpPr>
        <p:spPr>
          <a:xfrm>
            <a:off x="485776" y="2625726"/>
            <a:ext cx="5429250" cy="3632200"/>
          </a:xfrm>
        </p:spPr>
        <p:txBody>
          <a:bodyPr>
            <a:normAutofit/>
          </a:bodyPr>
          <a:lstStyle>
            <a:lvl1pPr>
              <a:defRPr sz="2400">
                <a:solidFill>
                  <a:schemeClr val="tx1"/>
                </a:solidFill>
                <a:latin typeface="Verdana" charset="0"/>
                <a:ea typeface="Verdana" charset="0"/>
                <a:cs typeface="Verdana" charset="0"/>
              </a:defRPr>
            </a:lvl1pPr>
            <a:lvl2pPr>
              <a:defRPr sz="2000">
                <a:solidFill>
                  <a:schemeClr val="tx1"/>
                </a:solidFill>
                <a:latin typeface="Verdana" charset="0"/>
                <a:ea typeface="Verdana" charset="0"/>
                <a:cs typeface="Verdana" charset="0"/>
              </a:defRPr>
            </a:lvl2pPr>
            <a:lvl3pPr>
              <a:defRPr sz="1800">
                <a:solidFill>
                  <a:schemeClr val="tx1"/>
                </a:solidFill>
                <a:latin typeface="Verdana" charset="0"/>
                <a:ea typeface="Verdana" charset="0"/>
                <a:cs typeface="Verdana" charset="0"/>
              </a:defRPr>
            </a:lvl3pPr>
            <a:lvl4pPr>
              <a:defRPr sz="1600">
                <a:solidFill>
                  <a:schemeClr val="tx1"/>
                </a:solidFill>
                <a:latin typeface="Verdana" charset="0"/>
                <a:ea typeface="Verdana" charset="0"/>
                <a:cs typeface="Verdana" charset="0"/>
              </a:defRPr>
            </a:lvl4pPr>
            <a:lvl5pPr>
              <a:defRPr sz="1600">
                <a:solidFill>
                  <a:schemeClr val="tx1"/>
                </a:solidFill>
                <a:latin typeface="Verdana" charset="0"/>
                <a:ea typeface="Verdana" charset="0"/>
                <a:cs typeface="Verdana" charset="0"/>
              </a:defRPr>
            </a:lvl5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p>
        </p:txBody>
      </p:sp>
      <p:sp>
        <p:nvSpPr>
          <p:cNvPr id="12" name="Marcador de contenido 3"/>
          <p:cNvSpPr>
            <a:spLocks noGrp="1"/>
          </p:cNvSpPr>
          <p:nvPr>
            <p:ph sz="half" idx="2"/>
          </p:nvPr>
        </p:nvSpPr>
        <p:spPr>
          <a:xfrm>
            <a:off x="6143626" y="2625726"/>
            <a:ext cx="5572124" cy="3632200"/>
          </a:xfrm>
        </p:spPr>
        <p:txBody>
          <a:bodyPr>
            <a:normAutofit/>
          </a:bodyPr>
          <a:lstStyle>
            <a:lvl1pPr>
              <a:defRPr sz="2400">
                <a:solidFill>
                  <a:schemeClr val="tx1"/>
                </a:solidFill>
                <a:latin typeface="Verdana" charset="0"/>
                <a:ea typeface="Verdana" charset="0"/>
                <a:cs typeface="Verdana" charset="0"/>
              </a:defRPr>
            </a:lvl1pPr>
            <a:lvl2pPr>
              <a:defRPr sz="2000">
                <a:solidFill>
                  <a:schemeClr val="tx1"/>
                </a:solidFill>
                <a:latin typeface="Verdana" charset="0"/>
                <a:ea typeface="Verdana" charset="0"/>
                <a:cs typeface="Verdana" charset="0"/>
              </a:defRPr>
            </a:lvl2pPr>
            <a:lvl3pPr>
              <a:defRPr sz="1800">
                <a:solidFill>
                  <a:schemeClr val="tx1"/>
                </a:solidFill>
                <a:latin typeface="Verdana" charset="0"/>
                <a:ea typeface="Verdana" charset="0"/>
                <a:cs typeface="Verdana" charset="0"/>
              </a:defRPr>
            </a:lvl3pPr>
            <a:lvl4pPr>
              <a:defRPr sz="1600">
                <a:solidFill>
                  <a:schemeClr val="tx1"/>
                </a:solidFill>
                <a:latin typeface="Verdana" charset="0"/>
                <a:ea typeface="Verdana" charset="0"/>
                <a:cs typeface="Verdana" charset="0"/>
              </a:defRPr>
            </a:lvl4pPr>
            <a:lvl5pPr>
              <a:defRPr sz="1600">
                <a:solidFill>
                  <a:schemeClr val="tx1"/>
                </a:solidFill>
                <a:latin typeface="Verdana" charset="0"/>
                <a:ea typeface="Verdana" charset="0"/>
                <a:cs typeface="Verdana" charset="0"/>
              </a:defRPr>
            </a:lvl5pPr>
          </a:lstStyle>
          <a:p>
            <a:pPr lvl="0"/>
            <a:r>
              <a:rPr lang="es-ES_tradnl"/>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p>
        </p:txBody>
      </p:sp>
    </p:spTree>
    <p:extLst>
      <p:ext uri="{BB962C8B-B14F-4D97-AF65-F5344CB8AC3E}">
        <p14:creationId xmlns:p14="http://schemas.microsoft.com/office/powerpoint/2010/main" val="860215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381000" y="1628775"/>
            <a:ext cx="11391900" cy="747713"/>
          </a:xfrm>
        </p:spPr>
        <p:txBody>
          <a:bodyPr>
            <a:normAutofit/>
          </a:bodyPr>
          <a:lstStyle>
            <a:lvl1pPr>
              <a:defRPr sz="3600" b="1">
                <a:solidFill>
                  <a:schemeClr val="accent2"/>
                </a:solidFill>
                <a:latin typeface="Verdana" charset="0"/>
                <a:ea typeface="Verdana" charset="0"/>
                <a:cs typeface="Verdana" charset="0"/>
              </a:defRPr>
            </a:lvl1pPr>
          </a:lstStyle>
          <a:p>
            <a:r>
              <a:rPr lang="es-ES_tradnl" dirty="0"/>
              <a:t>TÍTULO</a:t>
            </a:r>
          </a:p>
        </p:txBody>
      </p:sp>
    </p:spTree>
    <p:extLst>
      <p:ext uri="{BB962C8B-B14F-4D97-AF65-F5344CB8AC3E}">
        <p14:creationId xmlns:p14="http://schemas.microsoft.com/office/powerpoint/2010/main" val="782837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0772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slide">
  <p:cSld name="Main slide">
    <p:bg>
      <p:bgPr>
        <a:solidFill>
          <a:schemeClr val="tx1"/>
        </a:solidFill>
        <a:effectLst/>
      </p:bgPr>
    </p:bg>
    <p:spTree>
      <p:nvGrpSpPr>
        <p:cNvPr id="1" name="Shape 8"/>
        <p:cNvGrpSpPr/>
        <p:nvPr/>
      </p:nvGrpSpPr>
      <p:grpSpPr>
        <a:xfrm>
          <a:off x="0" y="0"/>
          <a:ext cx="0" cy="0"/>
          <a:chOff x="0" y="0"/>
          <a:chExt cx="0" cy="0"/>
        </a:xfrm>
      </p:grpSpPr>
      <p:sp>
        <p:nvSpPr>
          <p:cNvPr id="12" name="Google Shape;12;p2"/>
          <p:cNvSpPr txBox="1">
            <a:spLocks noGrp="1"/>
          </p:cNvSpPr>
          <p:nvPr>
            <p:ph type="ctrTitle"/>
          </p:nvPr>
        </p:nvSpPr>
        <p:spPr>
          <a:xfrm>
            <a:off x="1633200" y="2304591"/>
            <a:ext cx="8925600" cy="1419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434343"/>
              </a:buClr>
              <a:buSzPts val="2800"/>
              <a:buNone/>
              <a:defRPr sz="4267" b="1" i="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lvl="1" algn="ctr">
              <a:lnSpc>
                <a:spcPct val="100000"/>
              </a:lnSpc>
              <a:spcBef>
                <a:spcPts val="0"/>
              </a:spcBef>
              <a:spcAft>
                <a:spcPts val="0"/>
              </a:spcAft>
              <a:buClr>
                <a:srgbClr val="7F8D99"/>
              </a:buClr>
              <a:buSzPts val="2800"/>
              <a:buNone/>
              <a:defRPr>
                <a:solidFill>
                  <a:srgbClr val="7F8D99"/>
                </a:solidFill>
              </a:defRPr>
            </a:lvl2pPr>
            <a:lvl3pPr lvl="2" algn="ctr">
              <a:lnSpc>
                <a:spcPct val="100000"/>
              </a:lnSpc>
              <a:spcBef>
                <a:spcPts val="0"/>
              </a:spcBef>
              <a:spcAft>
                <a:spcPts val="0"/>
              </a:spcAft>
              <a:buClr>
                <a:srgbClr val="7F8D99"/>
              </a:buClr>
              <a:buSzPts val="2800"/>
              <a:buNone/>
              <a:defRPr>
                <a:solidFill>
                  <a:srgbClr val="7F8D99"/>
                </a:solidFill>
              </a:defRPr>
            </a:lvl3pPr>
            <a:lvl4pPr lvl="3" algn="ctr">
              <a:lnSpc>
                <a:spcPct val="100000"/>
              </a:lnSpc>
              <a:spcBef>
                <a:spcPts val="0"/>
              </a:spcBef>
              <a:spcAft>
                <a:spcPts val="0"/>
              </a:spcAft>
              <a:buClr>
                <a:srgbClr val="7F8D99"/>
              </a:buClr>
              <a:buSzPts val="2800"/>
              <a:buNone/>
              <a:defRPr>
                <a:solidFill>
                  <a:srgbClr val="7F8D99"/>
                </a:solidFill>
              </a:defRPr>
            </a:lvl4pPr>
            <a:lvl5pPr lvl="4" algn="ctr">
              <a:lnSpc>
                <a:spcPct val="100000"/>
              </a:lnSpc>
              <a:spcBef>
                <a:spcPts val="0"/>
              </a:spcBef>
              <a:spcAft>
                <a:spcPts val="0"/>
              </a:spcAft>
              <a:buClr>
                <a:srgbClr val="7F8D99"/>
              </a:buClr>
              <a:buSzPts val="2800"/>
              <a:buNone/>
              <a:defRPr>
                <a:solidFill>
                  <a:srgbClr val="7F8D99"/>
                </a:solidFill>
              </a:defRPr>
            </a:lvl5pPr>
            <a:lvl6pPr lvl="5" algn="ctr">
              <a:lnSpc>
                <a:spcPct val="100000"/>
              </a:lnSpc>
              <a:spcBef>
                <a:spcPts val="0"/>
              </a:spcBef>
              <a:spcAft>
                <a:spcPts val="0"/>
              </a:spcAft>
              <a:buClr>
                <a:srgbClr val="7F8D99"/>
              </a:buClr>
              <a:buSzPts val="2800"/>
              <a:buNone/>
              <a:defRPr>
                <a:solidFill>
                  <a:srgbClr val="7F8D99"/>
                </a:solidFill>
              </a:defRPr>
            </a:lvl6pPr>
            <a:lvl7pPr lvl="6" algn="ctr">
              <a:lnSpc>
                <a:spcPct val="100000"/>
              </a:lnSpc>
              <a:spcBef>
                <a:spcPts val="0"/>
              </a:spcBef>
              <a:spcAft>
                <a:spcPts val="0"/>
              </a:spcAft>
              <a:buClr>
                <a:srgbClr val="7F8D99"/>
              </a:buClr>
              <a:buSzPts val="2800"/>
              <a:buNone/>
              <a:defRPr>
                <a:solidFill>
                  <a:srgbClr val="7F8D99"/>
                </a:solidFill>
              </a:defRPr>
            </a:lvl7pPr>
            <a:lvl8pPr lvl="7" algn="ctr">
              <a:lnSpc>
                <a:spcPct val="100000"/>
              </a:lnSpc>
              <a:spcBef>
                <a:spcPts val="0"/>
              </a:spcBef>
              <a:spcAft>
                <a:spcPts val="0"/>
              </a:spcAft>
              <a:buClr>
                <a:srgbClr val="7F8D99"/>
              </a:buClr>
              <a:buSzPts val="2800"/>
              <a:buNone/>
              <a:defRPr>
                <a:solidFill>
                  <a:srgbClr val="7F8D99"/>
                </a:solidFill>
              </a:defRPr>
            </a:lvl8pPr>
            <a:lvl9pPr lvl="8" algn="ctr">
              <a:lnSpc>
                <a:spcPct val="100000"/>
              </a:lnSpc>
              <a:spcBef>
                <a:spcPts val="0"/>
              </a:spcBef>
              <a:spcAft>
                <a:spcPts val="0"/>
              </a:spcAft>
              <a:buClr>
                <a:srgbClr val="7F8D99"/>
              </a:buClr>
              <a:buSzPts val="2800"/>
              <a:buNone/>
              <a:defRPr>
                <a:solidFill>
                  <a:srgbClr val="7F8D99"/>
                </a:solidFill>
              </a:defRPr>
            </a:lvl9pPr>
          </a:lstStyle>
          <a:p>
            <a:endParaRPr dirty="0"/>
          </a:p>
        </p:txBody>
      </p:sp>
      <p:sp>
        <p:nvSpPr>
          <p:cNvPr id="13" name="Google Shape;13;p2"/>
          <p:cNvSpPr txBox="1">
            <a:spLocks noGrp="1"/>
          </p:cNvSpPr>
          <p:nvPr>
            <p:ph type="ctrTitle" idx="2"/>
          </p:nvPr>
        </p:nvSpPr>
        <p:spPr>
          <a:xfrm>
            <a:off x="1633200" y="3942849"/>
            <a:ext cx="8925600" cy="965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434343"/>
              </a:buClr>
              <a:buSzPts val="1800"/>
              <a:buNone/>
              <a:defRPr sz="1867" b="0" i="0">
                <a:solidFill>
                  <a:srgbClr val="FF3A00"/>
                </a:solidFill>
                <a:latin typeface="Verdana" panose="020B0604030504040204" pitchFamily="34" charset="0"/>
                <a:ea typeface="Verdana" panose="020B0604030504040204" pitchFamily="34" charset="0"/>
                <a:cs typeface="Verdana" panose="020B0604030504040204" pitchFamily="34" charset="0"/>
              </a:defRPr>
            </a:lvl1pPr>
            <a:lvl2pPr lvl="1" algn="ctr">
              <a:lnSpc>
                <a:spcPct val="100000"/>
              </a:lnSpc>
              <a:spcBef>
                <a:spcPts val="0"/>
              </a:spcBef>
              <a:spcAft>
                <a:spcPts val="0"/>
              </a:spcAft>
              <a:buClr>
                <a:srgbClr val="7F8D99"/>
              </a:buClr>
              <a:buSzPts val="1800"/>
              <a:buNone/>
              <a:defRPr sz="2400">
                <a:solidFill>
                  <a:srgbClr val="7F8D99"/>
                </a:solidFill>
              </a:defRPr>
            </a:lvl2pPr>
            <a:lvl3pPr lvl="2" algn="ctr">
              <a:lnSpc>
                <a:spcPct val="100000"/>
              </a:lnSpc>
              <a:spcBef>
                <a:spcPts val="0"/>
              </a:spcBef>
              <a:spcAft>
                <a:spcPts val="0"/>
              </a:spcAft>
              <a:buClr>
                <a:srgbClr val="7F8D99"/>
              </a:buClr>
              <a:buSzPts val="1800"/>
              <a:buNone/>
              <a:defRPr sz="2400">
                <a:solidFill>
                  <a:srgbClr val="7F8D99"/>
                </a:solidFill>
              </a:defRPr>
            </a:lvl3pPr>
            <a:lvl4pPr lvl="3" algn="ctr">
              <a:lnSpc>
                <a:spcPct val="100000"/>
              </a:lnSpc>
              <a:spcBef>
                <a:spcPts val="0"/>
              </a:spcBef>
              <a:spcAft>
                <a:spcPts val="0"/>
              </a:spcAft>
              <a:buClr>
                <a:srgbClr val="7F8D99"/>
              </a:buClr>
              <a:buSzPts val="1800"/>
              <a:buNone/>
              <a:defRPr sz="2400">
                <a:solidFill>
                  <a:srgbClr val="7F8D99"/>
                </a:solidFill>
              </a:defRPr>
            </a:lvl4pPr>
            <a:lvl5pPr lvl="4" algn="ctr">
              <a:lnSpc>
                <a:spcPct val="100000"/>
              </a:lnSpc>
              <a:spcBef>
                <a:spcPts val="0"/>
              </a:spcBef>
              <a:spcAft>
                <a:spcPts val="0"/>
              </a:spcAft>
              <a:buClr>
                <a:srgbClr val="7F8D99"/>
              </a:buClr>
              <a:buSzPts val="1800"/>
              <a:buNone/>
              <a:defRPr sz="2400">
                <a:solidFill>
                  <a:srgbClr val="7F8D99"/>
                </a:solidFill>
              </a:defRPr>
            </a:lvl5pPr>
            <a:lvl6pPr lvl="5" algn="ctr">
              <a:lnSpc>
                <a:spcPct val="100000"/>
              </a:lnSpc>
              <a:spcBef>
                <a:spcPts val="0"/>
              </a:spcBef>
              <a:spcAft>
                <a:spcPts val="0"/>
              </a:spcAft>
              <a:buClr>
                <a:srgbClr val="7F8D99"/>
              </a:buClr>
              <a:buSzPts val="1800"/>
              <a:buNone/>
              <a:defRPr sz="2400">
                <a:solidFill>
                  <a:srgbClr val="7F8D99"/>
                </a:solidFill>
              </a:defRPr>
            </a:lvl6pPr>
            <a:lvl7pPr lvl="6" algn="ctr">
              <a:lnSpc>
                <a:spcPct val="100000"/>
              </a:lnSpc>
              <a:spcBef>
                <a:spcPts val="0"/>
              </a:spcBef>
              <a:spcAft>
                <a:spcPts val="0"/>
              </a:spcAft>
              <a:buClr>
                <a:srgbClr val="7F8D99"/>
              </a:buClr>
              <a:buSzPts val="1800"/>
              <a:buNone/>
              <a:defRPr sz="2400">
                <a:solidFill>
                  <a:srgbClr val="7F8D99"/>
                </a:solidFill>
              </a:defRPr>
            </a:lvl7pPr>
            <a:lvl8pPr lvl="7" algn="ctr">
              <a:lnSpc>
                <a:spcPct val="100000"/>
              </a:lnSpc>
              <a:spcBef>
                <a:spcPts val="0"/>
              </a:spcBef>
              <a:spcAft>
                <a:spcPts val="0"/>
              </a:spcAft>
              <a:buClr>
                <a:srgbClr val="7F8D99"/>
              </a:buClr>
              <a:buSzPts val="1800"/>
              <a:buNone/>
              <a:defRPr sz="2400">
                <a:solidFill>
                  <a:srgbClr val="7F8D99"/>
                </a:solidFill>
              </a:defRPr>
            </a:lvl8pPr>
            <a:lvl9pPr lvl="8" algn="ctr">
              <a:lnSpc>
                <a:spcPct val="100000"/>
              </a:lnSpc>
              <a:spcBef>
                <a:spcPts val="0"/>
              </a:spcBef>
              <a:spcAft>
                <a:spcPts val="0"/>
              </a:spcAft>
              <a:buClr>
                <a:srgbClr val="7F8D99"/>
              </a:buClr>
              <a:buSzPts val="1800"/>
              <a:buNone/>
              <a:defRPr sz="2400">
                <a:solidFill>
                  <a:srgbClr val="7F8D99"/>
                </a:solidFill>
              </a:defRPr>
            </a:lvl9pPr>
          </a:lstStyle>
          <a:p>
            <a:endParaRPr dirty="0"/>
          </a:p>
        </p:txBody>
      </p:sp>
      <p:pic>
        <p:nvPicPr>
          <p:cNvPr id="6" name="Imagen 5">
            <a:extLst>
              <a:ext uri="{FF2B5EF4-FFF2-40B4-BE49-F238E27FC236}">
                <a16:creationId xmlns:a16="http://schemas.microsoft.com/office/drawing/2014/main" id="{10E60842-F737-4612-A947-C9FA3BDF18D4}"/>
              </a:ext>
            </a:extLst>
          </p:cNvPr>
          <p:cNvPicPr>
            <a:picLocks noChangeAspect="1"/>
          </p:cNvPicPr>
          <p:nvPr userDrawn="1"/>
        </p:nvPicPr>
        <p:blipFill>
          <a:blip r:embed="rId2"/>
          <a:stretch>
            <a:fillRect/>
          </a:stretch>
        </p:blipFill>
        <p:spPr>
          <a:xfrm>
            <a:off x="121277" y="-2503"/>
            <a:ext cx="3415095" cy="1179659"/>
          </a:xfrm>
          <a:prstGeom prst="rect">
            <a:avLst/>
          </a:prstGeom>
        </p:spPr>
      </p:pic>
    </p:spTree>
    <p:extLst>
      <p:ext uri="{BB962C8B-B14F-4D97-AF65-F5344CB8AC3E}">
        <p14:creationId xmlns:p14="http://schemas.microsoft.com/office/powerpoint/2010/main" val="885506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_tradnl"/>
              <a:t>Clic para editar título</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745B7A-124A-2440-B855-8AD09298A361}" type="datetimeFigureOut">
              <a:rPr lang="es-ES_tradnl" smtClean="0"/>
              <a:t>15/09/2022</a:t>
            </a:fld>
            <a:endParaRPr lang="es-ES_tradnl"/>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4BB804-8CF5-A44B-9844-AC8F6ABDCA4E}" type="slidenum">
              <a:rPr lang="es-ES_tradnl" smtClean="0"/>
              <a:t>‹Nº›</a:t>
            </a:fld>
            <a:endParaRPr lang="es-ES_tradnl"/>
          </a:p>
        </p:txBody>
      </p:sp>
    </p:spTree>
    <p:extLst>
      <p:ext uri="{BB962C8B-B14F-4D97-AF65-F5344CB8AC3E}">
        <p14:creationId xmlns:p14="http://schemas.microsoft.com/office/powerpoint/2010/main" val="1683097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C41255-CAD6-384C-86A6-64B6EB8664E6}"/>
              </a:ext>
            </a:extLst>
          </p:cNvPr>
          <p:cNvSpPr>
            <a:spLocks noGrp="1"/>
          </p:cNvSpPr>
          <p:nvPr>
            <p:ph type="ctrTitle"/>
          </p:nvPr>
        </p:nvSpPr>
        <p:spPr>
          <a:xfrm>
            <a:off x="1633200" y="2523249"/>
            <a:ext cx="8925600" cy="1419600"/>
          </a:xfrm>
        </p:spPr>
        <p:txBody>
          <a:bodyPr/>
          <a:lstStyle/>
          <a:p>
            <a:r>
              <a:rPr lang="es" dirty="0"/>
              <a:t>Arreglos</a:t>
            </a:r>
            <a:endParaRPr lang="es-PE" dirty="0"/>
          </a:p>
        </p:txBody>
      </p:sp>
      <p:sp>
        <p:nvSpPr>
          <p:cNvPr id="3" name="Título 2">
            <a:extLst>
              <a:ext uri="{FF2B5EF4-FFF2-40B4-BE49-F238E27FC236}">
                <a16:creationId xmlns:a16="http://schemas.microsoft.com/office/drawing/2014/main" id="{0AD7948C-CB72-E740-B637-E1BB35E5D443}"/>
              </a:ext>
            </a:extLst>
          </p:cNvPr>
          <p:cNvSpPr>
            <a:spLocks noGrp="1"/>
          </p:cNvSpPr>
          <p:nvPr>
            <p:ph type="ctrTitle" idx="2"/>
          </p:nvPr>
        </p:nvSpPr>
        <p:spPr>
          <a:xfrm>
            <a:off x="1633200" y="4066536"/>
            <a:ext cx="8925600" cy="965200"/>
          </a:xfrm>
        </p:spPr>
        <p:txBody>
          <a:bodyPr/>
          <a:lstStyle/>
          <a:p>
            <a:r>
              <a:rPr lang="es-PE" dirty="0">
                <a:sym typeface="Nunito"/>
              </a:rPr>
              <a:t>Conceptos y Ejercicios</a:t>
            </a:r>
            <a:endParaRPr lang="es-PE" dirty="0"/>
          </a:p>
        </p:txBody>
      </p:sp>
    </p:spTree>
    <p:extLst>
      <p:ext uri="{BB962C8B-B14F-4D97-AF65-F5344CB8AC3E}">
        <p14:creationId xmlns:p14="http://schemas.microsoft.com/office/powerpoint/2010/main" val="2681695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19536" y="188640"/>
            <a:ext cx="8229600" cy="578212"/>
          </a:xfrm>
        </p:spPr>
        <p:txBody>
          <a:bodyPr vert="horz" lIns="91440" tIns="45720" rIns="91440" bIns="45720" rtlCol="0" anchor="ctr">
            <a:normAutofit fontScale="90000"/>
          </a:bodyPr>
          <a:lstStyle/>
          <a:p>
            <a:pPr algn="ctr"/>
            <a:r>
              <a:rPr lang="es-PE" sz="3600" dirty="0"/>
              <a:t>Ejemplo Asignación</a:t>
            </a:r>
          </a:p>
        </p:txBody>
      </p:sp>
      <p:sp>
        <p:nvSpPr>
          <p:cNvPr id="4" name="3 Rectángulo"/>
          <p:cNvSpPr/>
          <p:nvPr/>
        </p:nvSpPr>
        <p:spPr>
          <a:xfrm>
            <a:off x="945397" y="978758"/>
            <a:ext cx="10848813" cy="2862322"/>
          </a:xfrm>
          <a:prstGeom prst="rect">
            <a:avLst/>
          </a:prstGeom>
        </p:spPr>
        <p:txBody>
          <a:bodyPr wrap="square">
            <a:spAutoFit/>
          </a:bodyPr>
          <a:lstStyle/>
          <a:p>
            <a:pPr algn="just"/>
            <a:r>
              <a:rPr lang="es-PE" sz="2800" b="1" dirty="0"/>
              <a:t>Ejemplo 1:</a:t>
            </a:r>
          </a:p>
          <a:p>
            <a:pPr algn="just"/>
            <a:r>
              <a:rPr lang="es-PE" sz="2800" dirty="0"/>
              <a:t>Creación de objetos y asignación a posiciones del arreglo.</a:t>
            </a:r>
          </a:p>
          <a:p>
            <a:pPr algn="just"/>
            <a:endParaRPr lang="es-PE" sz="2800" dirty="0"/>
          </a:p>
          <a:p>
            <a:pPr algn="just"/>
            <a:r>
              <a:rPr lang="es-PE" sz="2400" dirty="0"/>
              <a:t>	arAlumnos[0] = new Estudiante (“Juan”, 20);   </a:t>
            </a:r>
          </a:p>
          <a:p>
            <a:pPr algn="just"/>
            <a:r>
              <a:rPr lang="es-PE" sz="2400" dirty="0"/>
              <a:t>	arAlumnos[1] = new Estudiante (“Luis”, 18); </a:t>
            </a:r>
          </a:p>
          <a:p>
            <a:pPr algn="just"/>
            <a:r>
              <a:rPr lang="es-PE" sz="2400" dirty="0"/>
              <a:t>	arAlumnos[2] = new Estudiante (“Aldo”, 17);</a:t>
            </a:r>
          </a:p>
          <a:p>
            <a:pPr algn="just"/>
            <a:r>
              <a:rPr lang="es-PE" sz="2400" dirty="0"/>
              <a:t>	arAlumnos[3] = new Estudiante (“Manuel”, 22);</a:t>
            </a:r>
          </a:p>
        </p:txBody>
      </p:sp>
      <p:grpSp>
        <p:nvGrpSpPr>
          <p:cNvPr id="20" name="19 Grupo"/>
          <p:cNvGrpSpPr/>
          <p:nvPr/>
        </p:nvGrpSpPr>
        <p:grpSpPr>
          <a:xfrm>
            <a:off x="1655114" y="4072548"/>
            <a:ext cx="8354137" cy="1972400"/>
            <a:chOff x="611560" y="3861048"/>
            <a:chExt cx="8354137" cy="1972400"/>
          </a:xfrm>
        </p:grpSpPr>
        <p:sp>
          <p:nvSpPr>
            <p:cNvPr id="5" name="4 Rectángulo"/>
            <p:cNvSpPr/>
            <p:nvPr/>
          </p:nvSpPr>
          <p:spPr>
            <a:xfrm>
              <a:off x="890648" y="4210055"/>
              <a:ext cx="648072" cy="1584176"/>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6" name="5 Conector recto"/>
            <p:cNvCxnSpPr/>
            <p:nvPr/>
          </p:nvCxnSpPr>
          <p:spPr>
            <a:xfrm>
              <a:off x="890648" y="4570095"/>
              <a:ext cx="648072"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890648" y="5002143"/>
              <a:ext cx="648072"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890648" y="5418425"/>
              <a:ext cx="648072"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9" name="8 CuadroTexto"/>
            <p:cNvSpPr txBox="1"/>
            <p:nvPr/>
          </p:nvSpPr>
          <p:spPr>
            <a:xfrm>
              <a:off x="640806" y="4277113"/>
              <a:ext cx="269626" cy="276999"/>
            </a:xfrm>
            <a:prstGeom prst="rect">
              <a:avLst/>
            </a:prstGeom>
            <a:noFill/>
          </p:spPr>
          <p:txBody>
            <a:bodyPr wrap="none" rtlCol="0">
              <a:spAutoFit/>
            </a:bodyPr>
            <a:lstStyle/>
            <a:p>
              <a:r>
                <a:rPr lang="es-PE" sz="1200" dirty="0">
                  <a:solidFill>
                    <a:srgbClr val="C00000"/>
                  </a:solidFill>
                </a:rPr>
                <a:t>0</a:t>
              </a:r>
            </a:p>
          </p:txBody>
        </p:sp>
        <p:sp>
          <p:nvSpPr>
            <p:cNvPr id="10" name="9 CuadroTexto"/>
            <p:cNvSpPr txBox="1"/>
            <p:nvPr/>
          </p:nvSpPr>
          <p:spPr>
            <a:xfrm>
              <a:off x="611560" y="4653136"/>
              <a:ext cx="269626" cy="276999"/>
            </a:xfrm>
            <a:prstGeom prst="rect">
              <a:avLst/>
            </a:prstGeom>
            <a:noFill/>
          </p:spPr>
          <p:txBody>
            <a:bodyPr wrap="none" rtlCol="0">
              <a:spAutoFit/>
            </a:bodyPr>
            <a:lstStyle/>
            <a:p>
              <a:r>
                <a:rPr lang="es-PE" sz="1200" dirty="0">
                  <a:solidFill>
                    <a:srgbClr val="C00000"/>
                  </a:solidFill>
                </a:rPr>
                <a:t>1</a:t>
              </a:r>
            </a:p>
          </p:txBody>
        </p:sp>
        <p:sp>
          <p:nvSpPr>
            <p:cNvPr id="11" name="10 CuadroTexto"/>
            <p:cNvSpPr txBox="1"/>
            <p:nvPr/>
          </p:nvSpPr>
          <p:spPr>
            <a:xfrm>
              <a:off x="643092" y="5085184"/>
              <a:ext cx="269626" cy="276999"/>
            </a:xfrm>
            <a:prstGeom prst="rect">
              <a:avLst/>
            </a:prstGeom>
            <a:noFill/>
          </p:spPr>
          <p:txBody>
            <a:bodyPr wrap="none" rtlCol="0">
              <a:spAutoFit/>
            </a:bodyPr>
            <a:lstStyle/>
            <a:p>
              <a:r>
                <a:rPr lang="es-PE" sz="1200" dirty="0">
                  <a:solidFill>
                    <a:srgbClr val="C00000"/>
                  </a:solidFill>
                </a:rPr>
                <a:t>2</a:t>
              </a:r>
            </a:p>
          </p:txBody>
        </p:sp>
        <p:sp>
          <p:nvSpPr>
            <p:cNvPr id="12" name="11 CuadroTexto"/>
            <p:cNvSpPr txBox="1"/>
            <p:nvPr/>
          </p:nvSpPr>
          <p:spPr>
            <a:xfrm>
              <a:off x="652554" y="5460990"/>
              <a:ext cx="269626" cy="276999"/>
            </a:xfrm>
            <a:prstGeom prst="rect">
              <a:avLst/>
            </a:prstGeom>
            <a:noFill/>
          </p:spPr>
          <p:txBody>
            <a:bodyPr wrap="none" rtlCol="0">
              <a:spAutoFit/>
            </a:bodyPr>
            <a:lstStyle/>
            <a:p>
              <a:r>
                <a:rPr lang="es-PE" sz="1200" dirty="0">
                  <a:solidFill>
                    <a:srgbClr val="C00000"/>
                  </a:solidFill>
                </a:rPr>
                <a:t>3</a:t>
              </a:r>
            </a:p>
          </p:txBody>
        </p:sp>
        <p:sp>
          <p:nvSpPr>
            <p:cNvPr id="13" name="12 CuadroTexto"/>
            <p:cNvSpPr txBox="1"/>
            <p:nvPr/>
          </p:nvSpPr>
          <p:spPr>
            <a:xfrm>
              <a:off x="652554" y="3861048"/>
              <a:ext cx="862737" cy="276999"/>
            </a:xfrm>
            <a:prstGeom prst="rect">
              <a:avLst/>
            </a:prstGeom>
            <a:noFill/>
          </p:spPr>
          <p:txBody>
            <a:bodyPr wrap="none" rtlCol="0">
              <a:spAutoFit/>
            </a:bodyPr>
            <a:lstStyle/>
            <a:p>
              <a:r>
                <a:rPr lang="es-PE" sz="1200" dirty="0">
                  <a:solidFill>
                    <a:srgbClr val="C00000"/>
                  </a:solidFill>
                </a:rPr>
                <a:t>arAlumnos</a:t>
              </a:r>
            </a:p>
          </p:txBody>
        </p:sp>
        <p:cxnSp>
          <p:nvCxnSpPr>
            <p:cNvPr id="14" name="13 Conector recto de flecha"/>
            <p:cNvCxnSpPr/>
            <p:nvPr/>
          </p:nvCxnSpPr>
          <p:spPr>
            <a:xfrm flipV="1">
              <a:off x="1162918" y="4399846"/>
              <a:ext cx="904568" cy="1"/>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14 Conector recto de flecha"/>
            <p:cNvCxnSpPr/>
            <p:nvPr/>
          </p:nvCxnSpPr>
          <p:spPr>
            <a:xfrm flipV="1">
              <a:off x="1162914" y="4817650"/>
              <a:ext cx="600774" cy="2"/>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p:nvPr/>
          </p:nvCxnSpPr>
          <p:spPr>
            <a:xfrm flipV="1">
              <a:off x="1203390" y="5249699"/>
              <a:ext cx="560298" cy="1"/>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p:nvPr/>
          </p:nvCxnSpPr>
          <p:spPr>
            <a:xfrm flipV="1">
              <a:off x="1203390" y="5618683"/>
              <a:ext cx="560298" cy="1"/>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17 CuadroTexto"/>
            <p:cNvSpPr txBox="1"/>
            <p:nvPr/>
          </p:nvSpPr>
          <p:spPr>
            <a:xfrm>
              <a:off x="2114784" y="4138047"/>
              <a:ext cx="1179362" cy="461665"/>
            </a:xfrm>
            <a:prstGeom prst="rect">
              <a:avLst/>
            </a:prstGeom>
            <a:noFill/>
            <a:ln>
              <a:solidFill>
                <a:schemeClr val="tx1"/>
              </a:solidFill>
              <a:prstDash val="dash"/>
            </a:ln>
          </p:spPr>
          <p:txBody>
            <a:bodyPr wrap="none" rtlCol="0">
              <a:spAutoFit/>
            </a:bodyPr>
            <a:lstStyle/>
            <a:p>
              <a:r>
                <a:rPr lang="es-PE" sz="1200" dirty="0"/>
                <a:t>Nombre: “Juan”</a:t>
              </a:r>
            </a:p>
            <a:p>
              <a:r>
                <a:rPr lang="es-PE" sz="1200" dirty="0"/>
                <a:t>Edad: 20</a:t>
              </a:r>
            </a:p>
          </p:txBody>
        </p:sp>
        <p:pic>
          <p:nvPicPr>
            <p:cNvPr id="19" name="18 Imagen"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4817650"/>
              <a:ext cx="6697953" cy="1015798"/>
            </a:xfrm>
            <a:prstGeom prst="rect">
              <a:avLst/>
            </a:prstGeom>
          </p:spPr>
        </p:pic>
      </p:grpSp>
    </p:spTree>
    <p:extLst>
      <p:ext uri="{BB962C8B-B14F-4D97-AF65-F5344CB8AC3E}">
        <p14:creationId xmlns:p14="http://schemas.microsoft.com/office/powerpoint/2010/main" val="2792797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790414" y="1426370"/>
            <a:ext cx="10988298" cy="4708981"/>
          </a:xfrm>
          <a:prstGeom prst="rect">
            <a:avLst/>
          </a:prstGeom>
        </p:spPr>
        <p:txBody>
          <a:bodyPr wrap="square">
            <a:spAutoFit/>
          </a:bodyPr>
          <a:lstStyle/>
          <a:p>
            <a:pPr algn="just"/>
            <a:r>
              <a:rPr lang="es-PE" sz="2800" b="1" dirty="0"/>
              <a:t>Ejemplo 2:</a:t>
            </a:r>
          </a:p>
          <a:p>
            <a:pPr algn="just"/>
            <a:r>
              <a:rPr lang="es-PE" sz="2800" dirty="0"/>
              <a:t>Declaración de un arreglo de dos dimensiones de objetos</a:t>
            </a:r>
          </a:p>
          <a:p>
            <a:pPr algn="just"/>
            <a:endParaRPr lang="es-PE" sz="2800" dirty="0"/>
          </a:p>
          <a:p>
            <a:pPr algn="just"/>
            <a:r>
              <a:rPr lang="es-PE" sz="2400" dirty="0"/>
              <a:t>	 NombreClase [ ][ ] nombreArreglo; </a:t>
            </a:r>
          </a:p>
          <a:p>
            <a:pPr algn="just"/>
            <a:endParaRPr lang="es-PE" sz="2400" dirty="0"/>
          </a:p>
          <a:p>
            <a:pPr algn="just"/>
            <a:r>
              <a:rPr lang="es-PE" sz="2400" dirty="0"/>
              <a:t>Creación del arreglo a objetos.</a:t>
            </a:r>
          </a:p>
          <a:p>
            <a:pPr algn="just"/>
            <a:endParaRPr lang="es-PE" sz="2400" dirty="0"/>
          </a:p>
          <a:p>
            <a:pPr algn="just"/>
            <a:r>
              <a:rPr lang="es-PE" sz="2400" dirty="0"/>
              <a:t>	nombreArreglo = new NombreClase[</a:t>
            </a:r>
            <a:r>
              <a:rPr lang="es-PE" sz="2400" dirty="0" err="1"/>
              <a:t>nF</a:t>
            </a:r>
            <a:r>
              <a:rPr lang="es-PE" sz="2400" dirty="0"/>
              <a:t>][nC]; </a:t>
            </a:r>
          </a:p>
          <a:p>
            <a:pPr algn="just"/>
            <a:endParaRPr lang="es-PE" sz="2400" dirty="0"/>
          </a:p>
          <a:p>
            <a:pPr algn="just"/>
            <a:r>
              <a:rPr lang="es-PE" sz="2400" dirty="0"/>
              <a:t>PASOS A TENER EN CUENTA:</a:t>
            </a:r>
          </a:p>
          <a:p>
            <a:pPr marL="342900" indent="-342900" algn="just">
              <a:buAutoNum type="arabicPeriod"/>
            </a:pPr>
            <a:r>
              <a:rPr lang="es-PE" sz="2400" dirty="0"/>
              <a:t>Crear referencias a filas.</a:t>
            </a:r>
          </a:p>
          <a:p>
            <a:pPr marL="342900" indent="-342900" algn="just">
              <a:buAutoNum type="arabicPeriod"/>
            </a:pPr>
            <a:r>
              <a:rPr lang="es-PE" sz="2400" dirty="0"/>
              <a:t>Para cada fila crear referencias de las columnas.</a:t>
            </a:r>
          </a:p>
        </p:txBody>
      </p:sp>
      <p:sp>
        <p:nvSpPr>
          <p:cNvPr id="5" name="2 Título"/>
          <p:cNvSpPr>
            <a:spLocks noGrp="1"/>
          </p:cNvSpPr>
          <p:nvPr>
            <p:ph type="title"/>
          </p:nvPr>
        </p:nvSpPr>
        <p:spPr>
          <a:xfrm>
            <a:off x="2005397" y="188640"/>
            <a:ext cx="8229600" cy="634082"/>
          </a:xfrm>
        </p:spPr>
        <p:txBody>
          <a:bodyPr vert="horz" lIns="91440" tIns="45720" rIns="91440" bIns="45720" rtlCol="0" anchor="ctr">
            <a:normAutofit/>
          </a:bodyPr>
          <a:lstStyle/>
          <a:p>
            <a:pPr algn="ctr"/>
            <a:r>
              <a:rPr lang="es-PE" sz="3600" dirty="0"/>
              <a:t>Ejemplo Asignación</a:t>
            </a:r>
          </a:p>
        </p:txBody>
      </p:sp>
    </p:spTree>
    <p:extLst>
      <p:ext uri="{BB962C8B-B14F-4D97-AF65-F5344CB8AC3E}">
        <p14:creationId xmlns:p14="http://schemas.microsoft.com/office/powerpoint/2010/main" val="2363224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32525" y="759916"/>
            <a:ext cx="5918310" cy="4626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729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19536" y="188640"/>
            <a:ext cx="8229600" cy="578212"/>
          </a:xfrm>
        </p:spPr>
        <p:txBody>
          <a:bodyPr vert="horz" lIns="91440" tIns="45720" rIns="91440" bIns="45720" rtlCol="0" anchor="ctr">
            <a:normAutofit fontScale="90000"/>
          </a:bodyPr>
          <a:lstStyle/>
          <a:p>
            <a:pPr algn="ctr"/>
            <a:r>
              <a:rPr lang="es-PE" sz="3600" dirty="0"/>
              <a:t>Arreglos</a:t>
            </a:r>
          </a:p>
        </p:txBody>
      </p:sp>
      <p:sp>
        <p:nvSpPr>
          <p:cNvPr id="4" name="3 Rectángulo"/>
          <p:cNvSpPr/>
          <p:nvPr/>
        </p:nvSpPr>
        <p:spPr>
          <a:xfrm>
            <a:off x="759417" y="1340769"/>
            <a:ext cx="11081288" cy="5262979"/>
          </a:xfrm>
          <a:prstGeom prst="rect">
            <a:avLst/>
          </a:prstGeom>
        </p:spPr>
        <p:txBody>
          <a:bodyPr wrap="square">
            <a:spAutoFit/>
          </a:bodyPr>
          <a:lstStyle/>
          <a:p>
            <a:pPr algn="just"/>
            <a:r>
              <a:rPr lang="es-PE" sz="2400" dirty="0"/>
              <a:t>Los arreglos se utilizan para almacenar múltiples valores en una misma variable, en lugar de declarar variables separadas por cada valor. Para declarar un arreglo, se debe definir el tipo de variable con corchetes: </a:t>
            </a:r>
          </a:p>
          <a:p>
            <a:pPr algn="just"/>
            <a:endParaRPr lang="es-PE" sz="2400" dirty="0"/>
          </a:p>
          <a:p>
            <a:pPr algn="just"/>
            <a:endParaRPr lang="es-PE" sz="2400" dirty="0"/>
          </a:p>
          <a:p>
            <a:pPr algn="just"/>
            <a:endParaRPr lang="es-PE" sz="2400" dirty="0"/>
          </a:p>
          <a:p>
            <a:pPr algn="just"/>
            <a:r>
              <a:rPr lang="es-PE" sz="2400" dirty="0"/>
              <a:t>Para insertar valores en un arreglo, se pueden ubicar los valores en una lista separada por comas entre llaves:</a:t>
            </a:r>
          </a:p>
          <a:p>
            <a:pPr algn="just"/>
            <a:endParaRPr lang="es-PE" sz="2400" dirty="0"/>
          </a:p>
          <a:p>
            <a:pPr algn="just"/>
            <a:endParaRPr lang="es-PE" sz="2400" dirty="0"/>
          </a:p>
          <a:p>
            <a:pPr algn="just"/>
            <a:endParaRPr lang="es-PE" sz="2400" dirty="0"/>
          </a:p>
          <a:p>
            <a:pPr algn="just"/>
            <a:r>
              <a:rPr lang="es-PE" sz="2400" dirty="0"/>
              <a:t>Para crear un arreglo de enteros, se escribiría:</a:t>
            </a:r>
          </a:p>
          <a:p>
            <a:pPr algn="just"/>
            <a:endParaRPr lang="es-PE" sz="2400" dirty="0"/>
          </a:p>
          <a:p>
            <a:pPr algn="just"/>
            <a:endParaRPr lang="es-PE" sz="2400" dirty="0"/>
          </a:p>
        </p:txBody>
      </p:sp>
      <p:pic>
        <p:nvPicPr>
          <p:cNvPr id="5" name="Imagen 4">
            <a:extLst>
              <a:ext uri="{FF2B5EF4-FFF2-40B4-BE49-F238E27FC236}">
                <a16:creationId xmlns:a16="http://schemas.microsoft.com/office/drawing/2014/main" id="{04C69ED6-5A20-E3DE-11F4-6E332A3D71D3}"/>
              </a:ext>
            </a:extLst>
          </p:cNvPr>
          <p:cNvPicPr>
            <a:picLocks noChangeAspect="1"/>
          </p:cNvPicPr>
          <p:nvPr/>
        </p:nvPicPr>
        <p:blipFill>
          <a:blip r:embed="rId2"/>
          <a:stretch>
            <a:fillRect/>
          </a:stretch>
        </p:blipFill>
        <p:spPr>
          <a:xfrm>
            <a:off x="4417133" y="2499455"/>
            <a:ext cx="3234405" cy="1078135"/>
          </a:xfrm>
          <a:prstGeom prst="rect">
            <a:avLst/>
          </a:prstGeom>
        </p:spPr>
      </p:pic>
      <p:pic>
        <p:nvPicPr>
          <p:cNvPr id="7" name="Imagen 6">
            <a:extLst>
              <a:ext uri="{FF2B5EF4-FFF2-40B4-BE49-F238E27FC236}">
                <a16:creationId xmlns:a16="http://schemas.microsoft.com/office/drawing/2014/main" id="{0BD1C944-FD35-DF67-962F-76D9C6880D7E}"/>
              </a:ext>
            </a:extLst>
          </p:cNvPr>
          <p:cNvPicPr>
            <a:picLocks noChangeAspect="1"/>
          </p:cNvPicPr>
          <p:nvPr/>
        </p:nvPicPr>
        <p:blipFill>
          <a:blip r:embed="rId3"/>
          <a:stretch>
            <a:fillRect/>
          </a:stretch>
        </p:blipFill>
        <p:spPr>
          <a:xfrm>
            <a:off x="2008708" y="4494846"/>
            <a:ext cx="8582705" cy="828675"/>
          </a:xfrm>
          <a:prstGeom prst="rect">
            <a:avLst/>
          </a:prstGeom>
        </p:spPr>
      </p:pic>
      <p:pic>
        <p:nvPicPr>
          <p:cNvPr id="6" name="Imagen 5">
            <a:extLst>
              <a:ext uri="{FF2B5EF4-FFF2-40B4-BE49-F238E27FC236}">
                <a16:creationId xmlns:a16="http://schemas.microsoft.com/office/drawing/2014/main" id="{741D555A-C24E-DF34-6E6F-40E6CE913F90}"/>
              </a:ext>
            </a:extLst>
          </p:cNvPr>
          <p:cNvPicPr>
            <a:picLocks noChangeAspect="1"/>
          </p:cNvPicPr>
          <p:nvPr/>
        </p:nvPicPr>
        <p:blipFill>
          <a:blip r:embed="rId4"/>
          <a:stretch>
            <a:fillRect/>
          </a:stretch>
        </p:blipFill>
        <p:spPr>
          <a:xfrm>
            <a:off x="3904033" y="5897438"/>
            <a:ext cx="4383934" cy="771922"/>
          </a:xfrm>
          <a:prstGeom prst="rect">
            <a:avLst/>
          </a:prstGeom>
        </p:spPr>
      </p:pic>
    </p:spTree>
    <p:extLst>
      <p:ext uri="{BB962C8B-B14F-4D97-AF65-F5344CB8AC3E}">
        <p14:creationId xmlns:p14="http://schemas.microsoft.com/office/powerpoint/2010/main" val="1915953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19536" y="188640"/>
            <a:ext cx="8229600" cy="578212"/>
          </a:xfrm>
        </p:spPr>
        <p:txBody>
          <a:bodyPr vert="horz" lIns="91440" tIns="45720" rIns="91440" bIns="45720" rtlCol="0" anchor="ctr">
            <a:normAutofit fontScale="90000"/>
          </a:bodyPr>
          <a:lstStyle/>
          <a:p>
            <a:pPr algn="ctr"/>
            <a:r>
              <a:rPr lang="es-PE" sz="3600" dirty="0"/>
              <a:t>Acceso a arreglos</a:t>
            </a:r>
          </a:p>
        </p:txBody>
      </p:sp>
      <p:sp>
        <p:nvSpPr>
          <p:cNvPr id="4" name="3 Rectángulo"/>
          <p:cNvSpPr/>
          <p:nvPr/>
        </p:nvSpPr>
        <p:spPr>
          <a:xfrm>
            <a:off x="759417" y="1340769"/>
            <a:ext cx="11081288" cy="3416320"/>
          </a:xfrm>
          <a:prstGeom prst="rect">
            <a:avLst/>
          </a:prstGeom>
        </p:spPr>
        <p:txBody>
          <a:bodyPr wrap="square">
            <a:spAutoFit/>
          </a:bodyPr>
          <a:lstStyle/>
          <a:p>
            <a:pPr algn="just"/>
            <a:r>
              <a:rPr lang="es-PE" sz="2400" dirty="0"/>
              <a:t>Para acceder a los elementos de un arreglo debemos utilizar su número índice. Las siguientes líneas acceden al primer elemento en la variable cars:</a:t>
            </a:r>
          </a:p>
          <a:p>
            <a:pPr algn="just"/>
            <a:endParaRPr lang="es-PE" sz="2400" dirty="0"/>
          </a:p>
          <a:p>
            <a:pPr algn="just"/>
            <a:endParaRPr lang="es-PE" sz="2400" dirty="0"/>
          </a:p>
          <a:p>
            <a:pPr algn="just"/>
            <a:endParaRPr lang="es-PE" sz="2400" dirty="0"/>
          </a:p>
          <a:p>
            <a:pPr algn="just"/>
            <a:endParaRPr lang="es-PE" sz="2400" dirty="0"/>
          </a:p>
          <a:p>
            <a:pPr algn="just"/>
            <a:r>
              <a:rPr lang="es-PE" sz="2400" dirty="0"/>
              <a:t>Para cambiar el valor de un elemento en un arreglo, hacemos referencia al número índice:</a:t>
            </a:r>
          </a:p>
          <a:p>
            <a:pPr algn="just"/>
            <a:endParaRPr lang="es-PE" sz="2400" dirty="0"/>
          </a:p>
        </p:txBody>
      </p:sp>
      <p:pic>
        <p:nvPicPr>
          <p:cNvPr id="8" name="Imagen 7">
            <a:extLst>
              <a:ext uri="{FF2B5EF4-FFF2-40B4-BE49-F238E27FC236}">
                <a16:creationId xmlns:a16="http://schemas.microsoft.com/office/drawing/2014/main" id="{2191B2E8-425B-4343-4EEC-8BC3321D804E}"/>
              </a:ext>
            </a:extLst>
          </p:cNvPr>
          <p:cNvPicPr>
            <a:picLocks noChangeAspect="1"/>
          </p:cNvPicPr>
          <p:nvPr/>
        </p:nvPicPr>
        <p:blipFill>
          <a:blip r:embed="rId2"/>
          <a:stretch>
            <a:fillRect/>
          </a:stretch>
        </p:blipFill>
        <p:spPr>
          <a:xfrm>
            <a:off x="2914757" y="2232532"/>
            <a:ext cx="6362486" cy="1275331"/>
          </a:xfrm>
          <a:prstGeom prst="rect">
            <a:avLst/>
          </a:prstGeom>
        </p:spPr>
      </p:pic>
      <p:pic>
        <p:nvPicPr>
          <p:cNvPr id="10" name="Imagen 9">
            <a:extLst>
              <a:ext uri="{FF2B5EF4-FFF2-40B4-BE49-F238E27FC236}">
                <a16:creationId xmlns:a16="http://schemas.microsoft.com/office/drawing/2014/main" id="{7FBFC5D7-1048-82EF-3151-BE95B5E7F752}"/>
              </a:ext>
            </a:extLst>
          </p:cNvPr>
          <p:cNvPicPr>
            <a:picLocks noChangeAspect="1"/>
          </p:cNvPicPr>
          <p:nvPr/>
        </p:nvPicPr>
        <p:blipFill>
          <a:blip r:embed="rId3"/>
          <a:stretch>
            <a:fillRect/>
          </a:stretch>
        </p:blipFill>
        <p:spPr>
          <a:xfrm>
            <a:off x="3247536" y="4757088"/>
            <a:ext cx="5696927" cy="1495121"/>
          </a:xfrm>
          <a:prstGeom prst="rect">
            <a:avLst/>
          </a:prstGeom>
        </p:spPr>
      </p:pic>
    </p:spTree>
    <p:extLst>
      <p:ext uri="{BB962C8B-B14F-4D97-AF65-F5344CB8AC3E}">
        <p14:creationId xmlns:p14="http://schemas.microsoft.com/office/powerpoint/2010/main" val="3076948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19536" y="188640"/>
            <a:ext cx="8229600" cy="578212"/>
          </a:xfrm>
        </p:spPr>
        <p:txBody>
          <a:bodyPr vert="horz" lIns="91440" tIns="45720" rIns="91440" bIns="45720" rtlCol="0" anchor="ctr">
            <a:normAutofit fontScale="90000"/>
          </a:bodyPr>
          <a:lstStyle/>
          <a:p>
            <a:pPr algn="ctr"/>
            <a:r>
              <a:rPr lang="es-PE" sz="3600" dirty="0"/>
              <a:t>Tamaño de un arreglo</a:t>
            </a:r>
          </a:p>
        </p:txBody>
      </p:sp>
      <p:sp>
        <p:nvSpPr>
          <p:cNvPr id="4" name="3 Rectángulo"/>
          <p:cNvSpPr/>
          <p:nvPr/>
        </p:nvSpPr>
        <p:spPr>
          <a:xfrm>
            <a:off x="759417" y="1340769"/>
            <a:ext cx="11081288" cy="830997"/>
          </a:xfrm>
          <a:prstGeom prst="rect">
            <a:avLst/>
          </a:prstGeom>
        </p:spPr>
        <p:txBody>
          <a:bodyPr wrap="square">
            <a:spAutoFit/>
          </a:bodyPr>
          <a:lstStyle/>
          <a:p>
            <a:pPr algn="just"/>
            <a:r>
              <a:rPr lang="es-PE" sz="2400" dirty="0"/>
              <a:t>Para saber el tamaño de un arreglo, podemos utilizar la propiedad </a:t>
            </a:r>
            <a:r>
              <a:rPr lang="es-PE" sz="2400" dirty="0" err="1"/>
              <a:t>length</a:t>
            </a:r>
            <a:endParaRPr lang="es-PE" sz="2400" dirty="0"/>
          </a:p>
          <a:p>
            <a:pPr algn="just"/>
            <a:endParaRPr lang="es-PE" sz="2400" dirty="0"/>
          </a:p>
        </p:txBody>
      </p:sp>
      <p:pic>
        <p:nvPicPr>
          <p:cNvPr id="5" name="Imagen 4">
            <a:extLst>
              <a:ext uri="{FF2B5EF4-FFF2-40B4-BE49-F238E27FC236}">
                <a16:creationId xmlns:a16="http://schemas.microsoft.com/office/drawing/2014/main" id="{74FC458C-AE66-EF87-015F-C6D8EA941E37}"/>
              </a:ext>
            </a:extLst>
          </p:cNvPr>
          <p:cNvPicPr>
            <a:picLocks noChangeAspect="1"/>
          </p:cNvPicPr>
          <p:nvPr/>
        </p:nvPicPr>
        <p:blipFill>
          <a:blip r:embed="rId2"/>
          <a:stretch>
            <a:fillRect/>
          </a:stretch>
        </p:blipFill>
        <p:spPr>
          <a:xfrm>
            <a:off x="1756201" y="2143607"/>
            <a:ext cx="8679598" cy="1613893"/>
          </a:xfrm>
          <a:prstGeom prst="rect">
            <a:avLst/>
          </a:prstGeom>
        </p:spPr>
      </p:pic>
    </p:spTree>
    <p:extLst>
      <p:ext uri="{BB962C8B-B14F-4D97-AF65-F5344CB8AC3E}">
        <p14:creationId xmlns:p14="http://schemas.microsoft.com/office/powerpoint/2010/main" val="4088649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19536" y="188640"/>
            <a:ext cx="8229600" cy="578212"/>
          </a:xfrm>
        </p:spPr>
        <p:txBody>
          <a:bodyPr vert="horz" lIns="91440" tIns="45720" rIns="91440" bIns="45720" rtlCol="0" anchor="ctr">
            <a:normAutofit fontScale="90000"/>
          </a:bodyPr>
          <a:lstStyle/>
          <a:p>
            <a:pPr algn="ctr"/>
            <a:r>
              <a:rPr lang="es-PE" sz="3600" dirty="0"/>
              <a:t>Iterar sobre un arreglo</a:t>
            </a:r>
          </a:p>
        </p:txBody>
      </p:sp>
      <p:sp>
        <p:nvSpPr>
          <p:cNvPr id="4" name="3 Rectángulo"/>
          <p:cNvSpPr/>
          <p:nvPr/>
        </p:nvSpPr>
        <p:spPr>
          <a:xfrm>
            <a:off x="759417" y="1340769"/>
            <a:ext cx="11081288" cy="1200329"/>
          </a:xfrm>
          <a:prstGeom prst="rect">
            <a:avLst/>
          </a:prstGeom>
        </p:spPr>
        <p:txBody>
          <a:bodyPr wrap="square">
            <a:spAutoFit/>
          </a:bodyPr>
          <a:lstStyle/>
          <a:p>
            <a:pPr algn="just"/>
            <a:r>
              <a:rPr lang="es-PE" sz="2400" dirty="0"/>
              <a:t>Se puede iterar sobre un arreglo utilizando el bucle </a:t>
            </a:r>
            <a:r>
              <a:rPr lang="es-PE" sz="2400" dirty="0" err="1"/>
              <a:t>for</a:t>
            </a:r>
            <a:r>
              <a:rPr lang="es-PE" sz="2400" dirty="0"/>
              <a:t>, y usamos la propiedad </a:t>
            </a:r>
            <a:r>
              <a:rPr lang="es-PE" sz="2400" dirty="0" err="1"/>
              <a:t>length</a:t>
            </a:r>
            <a:r>
              <a:rPr lang="es-PE" sz="2400" dirty="0"/>
              <a:t> para especificar  cuántas veces debería correr el bucle. </a:t>
            </a:r>
          </a:p>
          <a:p>
            <a:pPr algn="just"/>
            <a:endParaRPr lang="es-PE" sz="2400" dirty="0"/>
          </a:p>
        </p:txBody>
      </p:sp>
      <p:pic>
        <p:nvPicPr>
          <p:cNvPr id="6" name="Imagen 5">
            <a:extLst>
              <a:ext uri="{FF2B5EF4-FFF2-40B4-BE49-F238E27FC236}">
                <a16:creationId xmlns:a16="http://schemas.microsoft.com/office/drawing/2014/main" id="{232697E4-436A-09AB-0E9A-77D16F93187B}"/>
              </a:ext>
            </a:extLst>
          </p:cNvPr>
          <p:cNvPicPr>
            <a:picLocks noChangeAspect="1"/>
          </p:cNvPicPr>
          <p:nvPr/>
        </p:nvPicPr>
        <p:blipFill>
          <a:blip r:embed="rId2"/>
          <a:stretch>
            <a:fillRect/>
          </a:stretch>
        </p:blipFill>
        <p:spPr>
          <a:xfrm>
            <a:off x="3312499" y="2541098"/>
            <a:ext cx="5443673" cy="1300163"/>
          </a:xfrm>
          <a:prstGeom prst="rect">
            <a:avLst/>
          </a:prstGeom>
        </p:spPr>
      </p:pic>
    </p:spTree>
    <p:extLst>
      <p:ext uri="{BB962C8B-B14F-4D97-AF65-F5344CB8AC3E}">
        <p14:creationId xmlns:p14="http://schemas.microsoft.com/office/powerpoint/2010/main" val="385834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619932" y="1844825"/>
            <a:ext cx="11174278" cy="1815882"/>
          </a:xfrm>
          <a:prstGeom prst="rect">
            <a:avLst/>
          </a:prstGeom>
        </p:spPr>
        <p:txBody>
          <a:bodyPr wrap="square">
            <a:spAutoFit/>
          </a:bodyPr>
          <a:lstStyle/>
          <a:p>
            <a:pPr algn="just"/>
            <a:r>
              <a:rPr lang="es-PE" sz="2800" dirty="0"/>
              <a:t>Estructura repetitiva que nos permite recorrer un arreglo de tipo primitivo o referencias sin necesidad de recurrir a la estructura repetitiva </a:t>
            </a:r>
            <a:r>
              <a:rPr lang="es-PE" sz="2800" dirty="0" err="1"/>
              <a:t>for</a:t>
            </a:r>
            <a:r>
              <a:rPr lang="es-PE" sz="2800" dirty="0"/>
              <a:t>.</a:t>
            </a:r>
          </a:p>
          <a:p>
            <a:pPr algn="just"/>
            <a:endParaRPr lang="es-PE" sz="2800" dirty="0"/>
          </a:p>
          <a:p>
            <a:pPr algn="just"/>
            <a:r>
              <a:rPr lang="es-PE" sz="2800" b="1" dirty="0"/>
              <a:t>Ejemplo:</a:t>
            </a:r>
          </a:p>
        </p:txBody>
      </p:sp>
      <p:sp>
        <p:nvSpPr>
          <p:cNvPr id="5" name="2 Título"/>
          <p:cNvSpPr>
            <a:spLocks noGrp="1"/>
          </p:cNvSpPr>
          <p:nvPr>
            <p:ph type="title"/>
          </p:nvPr>
        </p:nvSpPr>
        <p:spPr>
          <a:xfrm>
            <a:off x="1981200" y="274638"/>
            <a:ext cx="8229600" cy="490066"/>
          </a:xfrm>
        </p:spPr>
        <p:txBody>
          <a:bodyPr vert="horz" lIns="91440" tIns="45720" rIns="91440" bIns="45720" rtlCol="0" anchor="ctr">
            <a:normAutofit fontScale="90000"/>
          </a:bodyPr>
          <a:lstStyle/>
          <a:p>
            <a:pPr algn="ctr"/>
            <a:r>
              <a:rPr lang="es-PE" sz="3600" dirty="0"/>
              <a:t>Bloque </a:t>
            </a:r>
            <a:r>
              <a:rPr lang="es-PE" sz="3600" dirty="0" err="1"/>
              <a:t>for:each</a:t>
            </a:r>
            <a:endParaRPr lang="es-PE" sz="3600" dirty="0"/>
          </a:p>
        </p:txBody>
      </p:sp>
      <p:pic>
        <p:nvPicPr>
          <p:cNvPr id="6" name="5 Imagen"/>
          <p:cNvPicPr/>
          <p:nvPr/>
        </p:nvPicPr>
        <p:blipFill rotWithShape="1">
          <a:blip r:embed="rId2"/>
          <a:srcRect l="23641" t="41582" r="60430" b="48303"/>
          <a:stretch/>
        </p:blipFill>
        <p:spPr bwMode="auto">
          <a:xfrm>
            <a:off x="1439812" y="4169598"/>
            <a:ext cx="4046588" cy="1595771"/>
          </a:xfrm>
          <a:prstGeom prst="rect">
            <a:avLst/>
          </a:prstGeom>
          <a:ln>
            <a:noFill/>
          </a:ln>
          <a:extLst>
            <a:ext uri="{53640926-AAD7-44D8-BBD7-CCE9431645EC}">
              <a14:shadowObscured xmlns:a14="http://schemas.microsoft.com/office/drawing/2010/main"/>
            </a:ext>
          </a:extLst>
        </p:spPr>
      </p:pic>
      <p:pic>
        <p:nvPicPr>
          <p:cNvPr id="7" name="6 Imagen"/>
          <p:cNvPicPr/>
          <p:nvPr/>
        </p:nvPicPr>
        <p:blipFill rotWithShape="1">
          <a:blip r:embed="rId3"/>
          <a:srcRect l="17573" t="67430" r="64602" b="19309"/>
          <a:stretch/>
        </p:blipFill>
        <p:spPr bwMode="auto">
          <a:xfrm>
            <a:off x="6037586" y="3881565"/>
            <a:ext cx="4046588" cy="181588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26604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19536" y="188640"/>
            <a:ext cx="8229600" cy="578212"/>
          </a:xfrm>
        </p:spPr>
        <p:txBody>
          <a:bodyPr vert="horz" lIns="91440" tIns="45720" rIns="91440" bIns="45720" rtlCol="0" anchor="ctr">
            <a:normAutofit fontScale="90000"/>
          </a:bodyPr>
          <a:lstStyle/>
          <a:p>
            <a:pPr algn="ctr"/>
            <a:r>
              <a:rPr lang="es-PE" sz="3600" dirty="0"/>
              <a:t>Arreglos multidimensionales</a:t>
            </a:r>
          </a:p>
        </p:txBody>
      </p:sp>
      <p:sp>
        <p:nvSpPr>
          <p:cNvPr id="4" name="3 Rectángulo"/>
          <p:cNvSpPr/>
          <p:nvPr/>
        </p:nvSpPr>
        <p:spPr>
          <a:xfrm>
            <a:off x="759417" y="1340769"/>
            <a:ext cx="11081288" cy="1569660"/>
          </a:xfrm>
          <a:prstGeom prst="rect">
            <a:avLst/>
          </a:prstGeom>
        </p:spPr>
        <p:txBody>
          <a:bodyPr wrap="square">
            <a:spAutoFit/>
          </a:bodyPr>
          <a:lstStyle/>
          <a:p>
            <a:pPr algn="just"/>
            <a:r>
              <a:rPr lang="es-PE" sz="2400" dirty="0"/>
              <a:t>Un arreglo multidimensional es un arreglo de arreglos. Para crear un arreglo de 2 dimensiones, agrega cada arreglo dentro de su propio set de llaves:</a:t>
            </a:r>
          </a:p>
          <a:p>
            <a:pPr algn="just"/>
            <a:endParaRPr lang="es-PE" sz="2400" dirty="0"/>
          </a:p>
          <a:p>
            <a:pPr algn="just"/>
            <a:endParaRPr lang="es-PE" sz="2400" dirty="0"/>
          </a:p>
        </p:txBody>
      </p:sp>
      <p:pic>
        <p:nvPicPr>
          <p:cNvPr id="6" name="Imagen 5">
            <a:extLst>
              <a:ext uri="{FF2B5EF4-FFF2-40B4-BE49-F238E27FC236}">
                <a16:creationId xmlns:a16="http://schemas.microsoft.com/office/drawing/2014/main" id="{180692A9-1FC3-ABB0-2458-80A71161B2EE}"/>
              </a:ext>
            </a:extLst>
          </p:cNvPr>
          <p:cNvPicPr>
            <a:picLocks noChangeAspect="1"/>
          </p:cNvPicPr>
          <p:nvPr/>
        </p:nvPicPr>
        <p:blipFill>
          <a:blip r:embed="rId2"/>
          <a:stretch>
            <a:fillRect/>
          </a:stretch>
        </p:blipFill>
        <p:spPr>
          <a:xfrm>
            <a:off x="1953225" y="2282731"/>
            <a:ext cx="8285549" cy="938363"/>
          </a:xfrm>
          <a:prstGeom prst="rect">
            <a:avLst/>
          </a:prstGeom>
        </p:spPr>
      </p:pic>
    </p:spTree>
    <p:extLst>
      <p:ext uri="{BB962C8B-B14F-4D97-AF65-F5344CB8AC3E}">
        <p14:creationId xmlns:p14="http://schemas.microsoft.com/office/powerpoint/2010/main" val="3175586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19536" y="188640"/>
            <a:ext cx="8229600" cy="578212"/>
          </a:xfrm>
        </p:spPr>
        <p:txBody>
          <a:bodyPr vert="horz" lIns="91440" tIns="45720" rIns="91440" bIns="45720" rtlCol="0" anchor="ctr">
            <a:normAutofit fontScale="90000"/>
          </a:bodyPr>
          <a:lstStyle/>
          <a:p>
            <a:pPr algn="ctr"/>
            <a:r>
              <a:rPr lang="es-PE" sz="3600" dirty="0"/>
              <a:t>Arreglos por referencia</a:t>
            </a:r>
          </a:p>
        </p:txBody>
      </p:sp>
      <p:sp>
        <p:nvSpPr>
          <p:cNvPr id="4" name="3 Rectángulo"/>
          <p:cNvSpPr/>
          <p:nvPr/>
        </p:nvSpPr>
        <p:spPr>
          <a:xfrm>
            <a:off x="573437" y="1124745"/>
            <a:ext cx="11375756" cy="5509200"/>
          </a:xfrm>
          <a:prstGeom prst="rect">
            <a:avLst/>
          </a:prstGeom>
        </p:spPr>
        <p:txBody>
          <a:bodyPr wrap="square">
            <a:spAutoFit/>
          </a:bodyPr>
          <a:lstStyle/>
          <a:p>
            <a:pPr algn="just"/>
            <a:r>
              <a:rPr lang="es-PE" sz="2800" b="1" dirty="0"/>
              <a:t>AHORA:</a:t>
            </a:r>
          </a:p>
          <a:p>
            <a:pPr algn="just"/>
            <a:endParaRPr lang="es-PE" sz="2800" dirty="0"/>
          </a:p>
          <a:p>
            <a:pPr marL="342900" indent="-342900" algn="just">
              <a:buFont typeface="Arial" panose="020B0604020202020204" pitchFamily="34" charset="0"/>
              <a:buChar char="•"/>
            </a:pPr>
            <a:r>
              <a:rPr lang="es-PE" sz="2800" dirty="0"/>
              <a:t>Si el arreglo es uno que almacena objetos de tamaño 5, se reserva espacio para guardar cinco REFERENCIAS a objetos de la clase en cuestión.  </a:t>
            </a:r>
          </a:p>
          <a:p>
            <a:pPr marL="342900" indent="-342900" algn="just">
              <a:buFont typeface="Wingdings" panose="05000000000000000000" pitchFamily="2" charset="2"/>
              <a:buChar char="q"/>
            </a:pPr>
            <a:endParaRPr lang="es-PE" sz="2800" dirty="0"/>
          </a:p>
          <a:p>
            <a:pPr marL="342900" indent="-342900" algn="just">
              <a:buFont typeface="Arial" panose="020B0604020202020204" pitchFamily="34" charset="0"/>
              <a:buChar char="•"/>
            </a:pPr>
            <a:r>
              <a:rPr lang="es-PE" sz="2800" dirty="0"/>
              <a:t>Luego se deben crear los cinco objetos (con nuevas invocaciones al operador new y el correspondiente constructor) y asignar las referencias a las posiciones del vector.     </a:t>
            </a:r>
          </a:p>
          <a:p>
            <a:pPr marL="342900" indent="-342900" algn="just">
              <a:buFont typeface="Wingdings" panose="05000000000000000000" pitchFamily="2" charset="2"/>
              <a:buChar char="q"/>
            </a:pPr>
            <a:endParaRPr lang="es-PE" sz="2800" dirty="0"/>
          </a:p>
          <a:p>
            <a:pPr algn="just"/>
            <a:r>
              <a:rPr lang="es-PE" sz="2800" dirty="0"/>
              <a:t>     Sintaxis:</a:t>
            </a:r>
          </a:p>
          <a:p>
            <a:pPr algn="just"/>
            <a:r>
              <a:rPr lang="es-PE" sz="2400" b="1" dirty="0"/>
              <a:t>         NombreClase [ ] nombreArreglo;     </a:t>
            </a:r>
          </a:p>
          <a:p>
            <a:pPr algn="just"/>
            <a:endParaRPr lang="es-PE" sz="2400" b="1" dirty="0"/>
          </a:p>
          <a:p>
            <a:pPr algn="just"/>
            <a:r>
              <a:rPr lang="es-PE" sz="2400" b="1" dirty="0"/>
              <a:t>         NombreClase [ ] nombreArreglo = new NombreClase [tamaño]    </a:t>
            </a:r>
          </a:p>
        </p:txBody>
      </p:sp>
    </p:spTree>
    <p:extLst>
      <p:ext uri="{BB962C8B-B14F-4D97-AF65-F5344CB8AC3E}">
        <p14:creationId xmlns:p14="http://schemas.microsoft.com/office/powerpoint/2010/main" val="3633177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57003" y="188640"/>
            <a:ext cx="8229600" cy="578212"/>
          </a:xfrm>
        </p:spPr>
        <p:txBody>
          <a:bodyPr vert="horz" lIns="91440" tIns="45720" rIns="91440" bIns="45720" rtlCol="0" anchor="ctr">
            <a:normAutofit fontScale="90000"/>
          </a:bodyPr>
          <a:lstStyle/>
          <a:p>
            <a:pPr algn="ctr"/>
            <a:r>
              <a:rPr lang="es-PE" sz="3600" dirty="0"/>
              <a:t>Ejemplo declaración</a:t>
            </a:r>
          </a:p>
        </p:txBody>
      </p:sp>
      <p:sp>
        <p:nvSpPr>
          <p:cNvPr id="4" name="3 Rectángulo"/>
          <p:cNvSpPr/>
          <p:nvPr/>
        </p:nvSpPr>
        <p:spPr>
          <a:xfrm>
            <a:off x="821410" y="1556792"/>
            <a:ext cx="10879810" cy="2492990"/>
          </a:xfrm>
          <a:prstGeom prst="rect">
            <a:avLst/>
          </a:prstGeom>
        </p:spPr>
        <p:txBody>
          <a:bodyPr wrap="square">
            <a:spAutoFit/>
          </a:bodyPr>
          <a:lstStyle/>
          <a:p>
            <a:pPr algn="just"/>
            <a:r>
              <a:rPr lang="es-PE" sz="2800" b="1" dirty="0"/>
              <a:t>Ejemplo 1:</a:t>
            </a:r>
          </a:p>
          <a:p>
            <a:pPr algn="just"/>
            <a:r>
              <a:rPr lang="es-PE" sz="2800" dirty="0"/>
              <a:t>Declaración arreglo de objetos.</a:t>
            </a:r>
          </a:p>
          <a:p>
            <a:pPr algn="just"/>
            <a:r>
              <a:rPr lang="es-PE" sz="2800" dirty="0"/>
              <a:t>      </a:t>
            </a:r>
            <a:r>
              <a:rPr lang="es-PE" sz="2400" dirty="0"/>
              <a:t>Estudiante [ ] arAlumnos;     </a:t>
            </a:r>
          </a:p>
          <a:p>
            <a:pPr algn="just"/>
            <a:r>
              <a:rPr lang="es-PE" sz="2400" dirty="0"/>
              <a:t>     </a:t>
            </a:r>
          </a:p>
          <a:p>
            <a:pPr algn="just"/>
            <a:r>
              <a:rPr lang="es-PE" sz="2400" dirty="0"/>
              <a:t>Declaración del arreglo e inicialización por defecto. </a:t>
            </a:r>
          </a:p>
          <a:p>
            <a:pPr algn="just"/>
            <a:r>
              <a:rPr lang="es-PE" sz="2400" dirty="0"/>
              <a:t>       Estudiante [ ] arAlumnos = new Estudiante [4];    </a:t>
            </a:r>
          </a:p>
        </p:txBody>
      </p:sp>
      <p:grpSp>
        <p:nvGrpSpPr>
          <p:cNvPr id="18" name="17 Grupo"/>
          <p:cNvGrpSpPr/>
          <p:nvPr/>
        </p:nvGrpSpPr>
        <p:grpSpPr>
          <a:xfrm>
            <a:off x="2255619" y="4373299"/>
            <a:ext cx="7349328" cy="1744579"/>
            <a:chOff x="1196568" y="3861048"/>
            <a:chExt cx="7349328" cy="1744579"/>
          </a:xfrm>
        </p:grpSpPr>
        <p:sp>
          <p:nvSpPr>
            <p:cNvPr id="5" name="4 Rectángulo"/>
            <p:cNvSpPr/>
            <p:nvPr/>
          </p:nvSpPr>
          <p:spPr>
            <a:xfrm>
              <a:off x="1475656" y="4013258"/>
              <a:ext cx="648072" cy="1584176"/>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6" name="5 Conector recto"/>
            <p:cNvCxnSpPr/>
            <p:nvPr/>
          </p:nvCxnSpPr>
          <p:spPr>
            <a:xfrm>
              <a:off x="1475656" y="4373298"/>
              <a:ext cx="648072"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1475656" y="4805346"/>
              <a:ext cx="648072"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1475656" y="5221628"/>
              <a:ext cx="648072"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9" name="8 CuadroTexto"/>
            <p:cNvSpPr txBox="1"/>
            <p:nvPr/>
          </p:nvSpPr>
          <p:spPr>
            <a:xfrm>
              <a:off x="1225814" y="4080316"/>
              <a:ext cx="269626" cy="276999"/>
            </a:xfrm>
            <a:prstGeom prst="rect">
              <a:avLst/>
            </a:prstGeom>
            <a:noFill/>
          </p:spPr>
          <p:txBody>
            <a:bodyPr wrap="none" rtlCol="0">
              <a:spAutoFit/>
            </a:bodyPr>
            <a:lstStyle/>
            <a:p>
              <a:r>
                <a:rPr lang="es-PE" sz="1200" dirty="0">
                  <a:solidFill>
                    <a:srgbClr val="C00000"/>
                  </a:solidFill>
                </a:rPr>
                <a:t>0</a:t>
              </a:r>
            </a:p>
          </p:txBody>
        </p:sp>
        <p:sp>
          <p:nvSpPr>
            <p:cNvPr id="10" name="9 CuadroTexto"/>
            <p:cNvSpPr txBox="1"/>
            <p:nvPr/>
          </p:nvSpPr>
          <p:spPr>
            <a:xfrm>
              <a:off x="1196568" y="4456339"/>
              <a:ext cx="269626" cy="276999"/>
            </a:xfrm>
            <a:prstGeom prst="rect">
              <a:avLst/>
            </a:prstGeom>
            <a:noFill/>
          </p:spPr>
          <p:txBody>
            <a:bodyPr wrap="none" rtlCol="0">
              <a:spAutoFit/>
            </a:bodyPr>
            <a:lstStyle/>
            <a:p>
              <a:r>
                <a:rPr lang="es-PE" sz="1200" dirty="0">
                  <a:solidFill>
                    <a:srgbClr val="C00000"/>
                  </a:solidFill>
                </a:rPr>
                <a:t>1</a:t>
              </a:r>
            </a:p>
          </p:txBody>
        </p:sp>
        <p:sp>
          <p:nvSpPr>
            <p:cNvPr id="11" name="10 CuadroTexto"/>
            <p:cNvSpPr txBox="1"/>
            <p:nvPr/>
          </p:nvSpPr>
          <p:spPr>
            <a:xfrm>
              <a:off x="1228100" y="4888387"/>
              <a:ext cx="269626" cy="276999"/>
            </a:xfrm>
            <a:prstGeom prst="rect">
              <a:avLst/>
            </a:prstGeom>
            <a:noFill/>
          </p:spPr>
          <p:txBody>
            <a:bodyPr wrap="none" rtlCol="0">
              <a:spAutoFit/>
            </a:bodyPr>
            <a:lstStyle/>
            <a:p>
              <a:r>
                <a:rPr lang="es-PE" sz="1200" dirty="0">
                  <a:solidFill>
                    <a:srgbClr val="C00000"/>
                  </a:solidFill>
                </a:rPr>
                <a:t>2</a:t>
              </a:r>
            </a:p>
          </p:txBody>
        </p:sp>
        <p:sp>
          <p:nvSpPr>
            <p:cNvPr id="12" name="11 CuadroTexto"/>
            <p:cNvSpPr txBox="1"/>
            <p:nvPr/>
          </p:nvSpPr>
          <p:spPr>
            <a:xfrm>
              <a:off x="1237562" y="5264193"/>
              <a:ext cx="269626" cy="276999"/>
            </a:xfrm>
            <a:prstGeom prst="rect">
              <a:avLst/>
            </a:prstGeom>
            <a:noFill/>
          </p:spPr>
          <p:txBody>
            <a:bodyPr wrap="none" rtlCol="0">
              <a:spAutoFit/>
            </a:bodyPr>
            <a:lstStyle/>
            <a:p>
              <a:r>
                <a:rPr lang="es-PE" sz="1200" dirty="0">
                  <a:solidFill>
                    <a:srgbClr val="C00000"/>
                  </a:solidFill>
                </a:rPr>
                <a:t>3</a:t>
              </a:r>
            </a:p>
          </p:txBody>
        </p:sp>
        <p:sp>
          <p:nvSpPr>
            <p:cNvPr id="13" name="12 CuadroTexto"/>
            <p:cNvSpPr txBox="1"/>
            <p:nvPr/>
          </p:nvSpPr>
          <p:spPr>
            <a:xfrm>
              <a:off x="1559354" y="4065521"/>
              <a:ext cx="463588" cy="307777"/>
            </a:xfrm>
            <a:prstGeom prst="rect">
              <a:avLst/>
            </a:prstGeom>
            <a:noFill/>
          </p:spPr>
          <p:txBody>
            <a:bodyPr wrap="none" rtlCol="0">
              <a:spAutoFit/>
            </a:bodyPr>
            <a:lstStyle/>
            <a:p>
              <a:r>
                <a:rPr lang="es-PE" sz="1400" dirty="0">
                  <a:solidFill>
                    <a:srgbClr val="0000FF"/>
                  </a:solidFill>
                </a:rPr>
                <a:t>null</a:t>
              </a:r>
            </a:p>
          </p:txBody>
        </p:sp>
        <p:sp>
          <p:nvSpPr>
            <p:cNvPr id="14" name="13 CuadroTexto"/>
            <p:cNvSpPr txBox="1"/>
            <p:nvPr/>
          </p:nvSpPr>
          <p:spPr>
            <a:xfrm>
              <a:off x="1556600" y="4457093"/>
              <a:ext cx="463588" cy="307777"/>
            </a:xfrm>
            <a:prstGeom prst="rect">
              <a:avLst/>
            </a:prstGeom>
            <a:noFill/>
          </p:spPr>
          <p:txBody>
            <a:bodyPr wrap="none" rtlCol="0">
              <a:spAutoFit/>
            </a:bodyPr>
            <a:lstStyle/>
            <a:p>
              <a:r>
                <a:rPr lang="es-PE" sz="1400" dirty="0">
                  <a:solidFill>
                    <a:srgbClr val="0000FF"/>
                  </a:solidFill>
                </a:rPr>
                <a:t>null</a:t>
              </a:r>
            </a:p>
          </p:txBody>
        </p:sp>
        <p:sp>
          <p:nvSpPr>
            <p:cNvPr id="15" name="14 CuadroTexto"/>
            <p:cNvSpPr txBox="1"/>
            <p:nvPr/>
          </p:nvSpPr>
          <p:spPr>
            <a:xfrm>
              <a:off x="1563430" y="4904907"/>
              <a:ext cx="463588" cy="307777"/>
            </a:xfrm>
            <a:prstGeom prst="rect">
              <a:avLst/>
            </a:prstGeom>
            <a:noFill/>
          </p:spPr>
          <p:txBody>
            <a:bodyPr wrap="none" rtlCol="0">
              <a:spAutoFit/>
            </a:bodyPr>
            <a:lstStyle/>
            <a:p>
              <a:r>
                <a:rPr lang="es-PE" sz="1400" dirty="0">
                  <a:solidFill>
                    <a:srgbClr val="0000FF"/>
                  </a:solidFill>
                </a:rPr>
                <a:t>null</a:t>
              </a:r>
            </a:p>
          </p:txBody>
        </p:sp>
        <p:sp>
          <p:nvSpPr>
            <p:cNvPr id="16" name="15 CuadroTexto"/>
            <p:cNvSpPr txBox="1"/>
            <p:nvPr/>
          </p:nvSpPr>
          <p:spPr>
            <a:xfrm>
              <a:off x="1579196" y="5289657"/>
              <a:ext cx="463588" cy="307777"/>
            </a:xfrm>
            <a:prstGeom prst="rect">
              <a:avLst/>
            </a:prstGeom>
            <a:noFill/>
          </p:spPr>
          <p:txBody>
            <a:bodyPr wrap="none" rtlCol="0">
              <a:spAutoFit/>
            </a:bodyPr>
            <a:lstStyle/>
            <a:p>
              <a:r>
                <a:rPr lang="es-PE" sz="1400" dirty="0">
                  <a:solidFill>
                    <a:srgbClr val="0000FF"/>
                  </a:solidFill>
                </a:rPr>
                <a:t>null</a:t>
              </a:r>
            </a:p>
          </p:txBody>
        </p:sp>
        <p:pic>
          <p:nvPicPr>
            <p:cNvPr id="17" name="16 Imagen"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328" y="3861048"/>
              <a:ext cx="5931568" cy="1744579"/>
            </a:xfrm>
            <a:prstGeom prst="rect">
              <a:avLst/>
            </a:prstGeom>
          </p:spPr>
        </p:pic>
      </p:grpSp>
    </p:spTree>
    <p:extLst>
      <p:ext uri="{BB962C8B-B14F-4D97-AF65-F5344CB8AC3E}">
        <p14:creationId xmlns:p14="http://schemas.microsoft.com/office/powerpoint/2010/main" val="310999204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835</TotalTime>
  <Words>489</Words>
  <Application>Microsoft Office PowerPoint</Application>
  <PresentationFormat>Panorámica</PresentationFormat>
  <Paragraphs>84</Paragraphs>
  <Slides>12</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Arial</vt:lpstr>
      <vt:lpstr>Calibri</vt:lpstr>
      <vt:lpstr>Calibri Light</vt:lpstr>
      <vt:lpstr>Verdana</vt:lpstr>
      <vt:lpstr>Wingdings</vt:lpstr>
      <vt:lpstr>Tema de Office</vt:lpstr>
      <vt:lpstr>Arreglos</vt:lpstr>
      <vt:lpstr>Arreglos</vt:lpstr>
      <vt:lpstr>Acceso a arreglos</vt:lpstr>
      <vt:lpstr>Tamaño de un arreglo</vt:lpstr>
      <vt:lpstr>Iterar sobre un arreglo</vt:lpstr>
      <vt:lpstr>Bloque for:each</vt:lpstr>
      <vt:lpstr>Arreglos multidimensionales</vt:lpstr>
      <vt:lpstr>Arreglos por referencia</vt:lpstr>
      <vt:lpstr>Ejemplo declaración</vt:lpstr>
      <vt:lpstr>Ejemplo Asignación</vt:lpstr>
      <vt:lpstr>Ejemplo Asignación</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LUIS MARTIN SABROSO GAMARRA</dc:creator>
  <cp:lastModifiedBy>Juan Carlos E. Romaina Acevedo</cp:lastModifiedBy>
  <cp:revision>124</cp:revision>
  <dcterms:created xsi:type="dcterms:W3CDTF">2019-03-15T00:31:26Z</dcterms:created>
  <dcterms:modified xsi:type="dcterms:W3CDTF">2022-09-16T01:51:01Z</dcterms:modified>
</cp:coreProperties>
</file>