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itchFamily="2" charset="77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qk8aC0C4WE1QS+nfyrBuf5xyO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2be62905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22be62905c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222be62905c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2be62905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22be62905c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222be62905c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2be62905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222be62905c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222be62905c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2be62905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22be62905c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22be62905c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2be62905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22be62905c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222be62905c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bbc2639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22bbc2639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e80478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22e80478f8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22e80478f8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2e80478f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22e80478f8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22e80478f8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2e80478f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22e80478f8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22e80478f8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2e80478f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22e80478f8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22e80478f8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2e80478f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22e80478f8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222e80478f8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2e80478f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22e80478f8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222e80478f8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2be62905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22be62905c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22be62905c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CUSTOM_9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ctrTitle" idx="2"/>
          </p:nvPr>
        </p:nvSpPr>
        <p:spPr>
          <a:xfrm>
            <a:off x="1224900" y="2951082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 r="32147"/>
          <a:stretch/>
        </p:blipFill>
        <p:spPr>
          <a:xfrm>
            <a:off x="90952" y="-1875"/>
            <a:ext cx="1737847" cy="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1_Slide with 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299700" y="911325"/>
            <a:ext cx="854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Main slide 3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ctrTitle" idx="2"/>
          </p:nvPr>
        </p:nvSpPr>
        <p:spPr>
          <a:xfrm>
            <a:off x="1224900" y="2957137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r="30074"/>
          <a:stretch/>
        </p:blipFill>
        <p:spPr>
          <a:xfrm>
            <a:off x="90952" y="-1875"/>
            <a:ext cx="1791028" cy="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9"/>
          <p:cNvPicPr preferRelativeResize="0"/>
          <p:nvPr/>
        </p:nvPicPr>
        <p:blipFill rotWithShape="1">
          <a:blip r:embed="rId2">
            <a:alphaModFix/>
          </a:blip>
          <a:srcRect l="10152" t="9800" r="612" b="1487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9"/>
          <p:cNvSpPr/>
          <p:nvPr/>
        </p:nvSpPr>
        <p:spPr>
          <a:xfrm>
            <a:off x="5042452" y="589721"/>
            <a:ext cx="3821973" cy="42406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5336324" y="900355"/>
            <a:ext cx="25986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 i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1"/>
          </p:nvPr>
        </p:nvSpPr>
        <p:spPr>
          <a:xfrm>
            <a:off x="5336424" y="2100355"/>
            <a:ext cx="3270862" cy="17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/>
          <p:nvPr/>
        </p:nvSpPr>
        <p:spPr>
          <a:xfrm>
            <a:off x="5442296" y="1979400"/>
            <a:ext cx="166200" cy="37500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hree columns" type="titleOnly">
  <p:cSld name="TITLE_ONLY">
    <p:bg>
      <p:bgPr>
        <a:solidFill>
          <a:srgbClr val="FF3A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18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ubTitle" idx="1"/>
          </p:nvPr>
        </p:nvSpPr>
        <p:spPr>
          <a:xfrm>
            <a:off x="575640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1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ubTitle" idx="2"/>
          </p:nvPr>
        </p:nvSpPr>
        <p:spPr>
          <a:xfrm>
            <a:off x="575640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ubTitle" idx="3"/>
          </p:nvPr>
        </p:nvSpPr>
        <p:spPr>
          <a:xfrm>
            <a:off x="3355575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1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ubTitle" idx="4"/>
          </p:nvPr>
        </p:nvSpPr>
        <p:spPr>
          <a:xfrm>
            <a:off x="3355575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ubTitle" idx="5"/>
          </p:nvPr>
        </p:nvSpPr>
        <p:spPr>
          <a:xfrm>
            <a:off x="6119761" y="2167675"/>
            <a:ext cx="24486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 b="1">
                <a:solidFill>
                  <a:srgbClr val="CC3F3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CC3F3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1">
                <a:solidFill>
                  <a:srgbClr val="CC3F3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1">
                <a:solidFill>
                  <a:srgbClr val="CC3F3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1">
                <a:solidFill>
                  <a:srgbClr val="CC3F3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1"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ubTitle" idx="6"/>
          </p:nvPr>
        </p:nvSpPr>
        <p:spPr>
          <a:xfrm>
            <a:off x="6119761" y="2503926"/>
            <a:ext cx="24486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slide with big number">
  <p:cSld name="1_Red slide with big 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311700" y="12585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80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1881147" y="3077100"/>
            <a:ext cx="53817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2"/>
          <p:cNvPicPr preferRelativeResize="0"/>
          <p:nvPr/>
        </p:nvPicPr>
        <p:blipFill rotWithShape="1">
          <a:blip r:embed="rId2">
            <a:alphaModFix/>
          </a:blip>
          <a:srcRect l="10152" t="9800" r="612" b="1487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/>
          <p:nvPr/>
        </p:nvSpPr>
        <p:spPr>
          <a:xfrm>
            <a:off x="5042452" y="589721"/>
            <a:ext cx="3821973" cy="4240696"/>
          </a:xfrm>
          <a:prstGeom prst="rect">
            <a:avLst/>
          </a:prstGeom>
          <a:solidFill>
            <a:srgbClr val="FF3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5336324" y="900355"/>
            <a:ext cx="2598600" cy="99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 i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5336424" y="2100355"/>
            <a:ext cx="3270862" cy="17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5442296" y="1979400"/>
            <a:ext cx="1662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2b233f9fbb_0_133"/>
          <p:cNvSpPr txBox="1">
            <a:spLocks noGrp="1"/>
          </p:cNvSpPr>
          <p:nvPr>
            <p:ph type="title"/>
          </p:nvPr>
        </p:nvSpPr>
        <p:spPr>
          <a:xfrm>
            <a:off x="385761" y="354047"/>
            <a:ext cx="84654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Verdana"/>
              <a:buNone/>
              <a:defRPr sz="24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2b233f9fbb_0_133"/>
          <p:cNvSpPr txBox="1">
            <a:spLocks noGrp="1"/>
          </p:cNvSpPr>
          <p:nvPr>
            <p:ph type="body" idx="1"/>
          </p:nvPr>
        </p:nvSpPr>
        <p:spPr>
          <a:xfrm>
            <a:off x="385762" y="962457"/>
            <a:ext cx="8465400" cy="3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2b233f9fbb_0_131"/>
          <p:cNvSpPr txBox="1">
            <a:spLocks noGrp="1"/>
          </p:cNvSpPr>
          <p:nvPr>
            <p:ph type="title"/>
          </p:nvPr>
        </p:nvSpPr>
        <p:spPr>
          <a:xfrm>
            <a:off x="285750" y="1221581"/>
            <a:ext cx="85440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Verdana"/>
              <a:buNone/>
              <a:defRPr sz="27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Main slide 4">
    <p:bg>
      <p:bgPr>
        <a:solidFill>
          <a:srgbClr val="FF3A00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2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ctrTitle" idx="2"/>
          </p:nvPr>
        </p:nvSpPr>
        <p:spPr>
          <a:xfrm>
            <a:off x="1224900" y="2945026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2">
            <a:alphaModFix/>
          </a:blip>
          <a:srcRect r="32147"/>
          <a:stretch/>
        </p:blipFill>
        <p:spPr>
          <a:xfrm>
            <a:off x="90952" y="-1875"/>
            <a:ext cx="1737847" cy="8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Main slide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18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 b="0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r="30030"/>
          <a:stretch/>
        </p:blipFill>
        <p:spPr>
          <a:xfrm>
            <a:off x="6586349" y="4321250"/>
            <a:ext cx="1792101" cy="8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wo columns" type="twoColTx">
  <p:cSld name="TITLE_AND_TWO_COLUMNS">
    <p:bg>
      <p:bgPr>
        <a:solidFill>
          <a:srgbClr val="FF3A0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 sz="18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F3A"/>
              </a:buClr>
              <a:buSzPts val="2800"/>
              <a:buNone/>
              <a:defRPr>
                <a:solidFill>
                  <a:srgbClr val="CC3F3A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0"/>
          <p:cNvSpPr/>
          <p:nvPr/>
        </p:nvSpPr>
        <p:spPr>
          <a:xfrm>
            <a:off x="791700" y="4187374"/>
            <a:ext cx="29078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>
            <a:spLocks noGrp="1"/>
          </p:cNvSpPr>
          <p:nvPr>
            <p:ph type="subTitle" idx="1"/>
          </p:nvPr>
        </p:nvSpPr>
        <p:spPr>
          <a:xfrm>
            <a:off x="673179" y="2226950"/>
            <a:ext cx="3252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2"/>
          </p:nvPr>
        </p:nvSpPr>
        <p:spPr>
          <a:xfrm>
            <a:off x="673179" y="2661975"/>
            <a:ext cx="32520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ubTitle" idx="3"/>
          </p:nvPr>
        </p:nvSpPr>
        <p:spPr>
          <a:xfrm>
            <a:off x="4785325" y="2226950"/>
            <a:ext cx="3252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ubTitle" idx="4"/>
          </p:nvPr>
        </p:nvSpPr>
        <p:spPr>
          <a:xfrm>
            <a:off x="4785325" y="2661975"/>
            <a:ext cx="32520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99999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9999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>
                <a:solidFill>
                  <a:srgbClr val="99999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9999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9999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/>
          <p:nvPr/>
        </p:nvSpPr>
        <p:spPr>
          <a:xfrm>
            <a:off x="5040971" y="4187374"/>
            <a:ext cx="29078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1_Main slide 2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ctrTitle"/>
          </p:nvPr>
        </p:nvSpPr>
        <p:spPr>
          <a:xfrm>
            <a:off x="5653979" y="1607530"/>
            <a:ext cx="2840117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4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ctrTitle" idx="2"/>
          </p:nvPr>
        </p:nvSpPr>
        <p:spPr>
          <a:xfrm>
            <a:off x="5653978" y="2932221"/>
            <a:ext cx="2840117" cy="1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200" b="0" i="0">
                <a:solidFill>
                  <a:srgbClr val="FF3A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1800">
                <a:solidFill>
                  <a:srgbClr val="7F8D99"/>
                </a:solidFill>
              </a:defRPr>
            </a:lvl9pPr>
          </a:lstStyle>
          <a:p>
            <a:endParaRPr/>
          </a:p>
        </p:txBody>
      </p:sp>
      <p:pic>
        <p:nvPicPr>
          <p:cNvPr id="47" name="Google Shape;47;p14"/>
          <p:cNvPicPr preferRelativeResize="0"/>
          <p:nvPr/>
        </p:nvPicPr>
        <p:blipFill rotWithShape="1">
          <a:blip r:embed="rId2">
            <a:alphaModFix/>
          </a:blip>
          <a:srcRect r="31691"/>
          <a:stretch/>
        </p:blipFill>
        <p:spPr>
          <a:xfrm>
            <a:off x="6586349" y="4321250"/>
            <a:ext cx="1749576" cy="8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title 1">
  <p:cSld name="1_Text slide with title 1">
    <p:bg>
      <p:bgPr>
        <a:solidFill>
          <a:srgbClr val="FF3A0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397325" y="104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397334" y="1628200"/>
            <a:ext cx="61476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A00"/>
              </a:buClr>
              <a:buSzPts val="1400"/>
              <a:buChar char="●"/>
              <a:defRPr sz="10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 sz="1200">
                <a:solidFill>
                  <a:srgbClr val="999999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 sz="1200">
                <a:solidFill>
                  <a:srgbClr val="999999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 sz="12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5447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Font typeface="Abril Fatface"/>
              <a:buNone/>
              <a:defRPr sz="2800" b="0" i="0" u="none" strike="noStrike" cap="none">
                <a:solidFill>
                  <a:srgbClr val="7F8D9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520600" cy="20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  <a:defRPr sz="16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Char char="○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 sz="10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224900" y="1728443"/>
            <a:ext cx="6694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</a:pPr>
            <a:r>
              <a:rPr lang="es-MX"/>
              <a:t>ARREGLO DE OBJETOS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 idx="2"/>
          </p:nvPr>
        </p:nvSpPr>
        <p:spPr>
          <a:xfrm>
            <a:off x="1224900" y="2951082"/>
            <a:ext cx="6694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s-MX"/>
              <a:t>UNIDAD 2: HERENCIA Y POLIMORFISMO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s-MX"/>
              <a:t>SEMANA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be62905c_0_77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/>
              <a:t>4. Ejemplo de Listas y Polimorfismo</a:t>
            </a:r>
            <a:endParaRPr/>
          </a:p>
        </p:txBody>
      </p:sp>
      <p:pic>
        <p:nvPicPr>
          <p:cNvPr id="157" name="Google Shape;157;g222be62905c_0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63" y="898109"/>
            <a:ext cx="5980368" cy="39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2be62905c_0_83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/>
              <a:t>4. Ejemplo de Listas y Polimorfismo</a:t>
            </a:r>
            <a:endParaRPr/>
          </a:p>
        </p:txBody>
      </p:sp>
      <p:pic>
        <p:nvPicPr>
          <p:cNvPr id="164" name="Google Shape;164;g222be62905c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63" y="960846"/>
            <a:ext cx="6092795" cy="398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2be62905c_0_89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/>
              <a:t>4. Ejemplo de Listas y Polimorfismo</a:t>
            </a:r>
            <a:endParaRPr/>
          </a:p>
        </p:txBody>
      </p:sp>
      <p:pic>
        <p:nvPicPr>
          <p:cNvPr id="171" name="Google Shape;171;g222be62905c_0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63" y="1064421"/>
            <a:ext cx="6454162" cy="368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2be62905c_0_95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/>
              <a:t>4. Ejemplo de Listas y Polimorfismo</a:t>
            </a:r>
            <a:endParaRPr/>
          </a:p>
        </p:txBody>
      </p:sp>
      <p:pic>
        <p:nvPicPr>
          <p:cNvPr id="178" name="Google Shape;178;g222be62905c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5" y="673525"/>
            <a:ext cx="4533826" cy="4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2be62905c_0_101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/>
              <a:t>4. Ejemplo de Listas y Polimorfismo</a:t>
            </a:r>
            <a:endParaRPr/>
          </a:p>
        </p:txBody>
      </p:sp>
      <p:pic>
        <p:nvPicPr>
          <p:cNvPr id="185" name="Google Shape;185;g222be62905c_0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850" y="1103477"/>
            <a:ext cx="6000413" cy="337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bbc263944_0_0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Verdana"/>
              <a:buNone/>
            </a:pPr>
            <a:r>
              <a:rPr lang="es-MX"/>
              <a:t>Referencia</a:t>
            </a:r>
            <a:endParaRPr/>
          </a:p>
        </p:txBody>
      </p:sp>
      <p:sp>
        <p:nvSpPr>
          <p:cNvPr id="191" name="Google Shape;191;g22bbc263944_0_0"/>
          <p:cNvSpPr txBox="1">
            <a:spLocks noGrp="1"/>
          </p:cNvSpPr>
          <p:nvPr>
            <p:ph type="body" idx="1"/>
          </p:nvPr>
        </p:nvSpPr>
        <p:spPr>
          <a:xfrm>
            <a:off x="289321" y="721843"/>
            <a:ext cx="6349200" cy="23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MX"/>
              <a:t>Deitel, H. M. (2016). Java: como programar.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MX"/>
              <a:t>Arturo Rozas Huacho, Algoritmos y Estructuras de Datos, 2002, Grupo Liebre, Cusco, Perú.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5320636" y="739380"/>
            <a:ext cx="3245139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800"/>
              <a:t>Temario</a:t>
            </a:r>
            <a:endParaRPr sz="1800"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5320636" y="2188149"/>
            <a:ext cx="3375600" cy="228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-MX"/>
              <a:t>Arreglos de primitivos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-MX"/>
              <a:t>Arreglo de referencias de objetos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-MX"/>
              <a:t>Recorridos, ingreso y validaciones de objetos a arreglos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805448" y="111858"/>
            <a:ext cx="225909" cy="2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2e80478f8_0_162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1. Arreglos de tipo primitivo</a:t>
            </a:r>
            <a:endParaRPr/>
          </a:p>
        </p:txBody>
      </p:sp>
      <p:sp>
        <p:nvSpPr>
          <p:cNvPr id="105" name="Google Shape;105;g222e80478f8_0_162"/>
          <p:cNvSpPr txBox="1">
            <a:spLocks noGrp="1"/>
          </p:cNvSpPr>
          <p:nvPr>
            <p:ph type="body" idx="1"/>
          </p:nvPr>
        </p:nvSpPr>
        <p:spPr>
          <a:xfrm>
            <a:off x="385763" y="962456"/>
            <a:ext cx="8465400" cy="2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La sintaxis para declarar e inicializar un array será:</a:t>
            </a:r>
            <a:endParaRPr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Tipo_de_variable[ ]   </a:t>
            </a:r>
            <a:r>
              <a:rPr lang="es-MX" sz="2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Nombre_del_array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 = new  Tipo_de_variable[dimensión];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También podemos alternativamente usar esta declaración: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Tipo_de_variable[ ] </a:t>
            </a:r>
            <a:r>
              <a:rPr lang="es-MX" sz="2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Nombre_del_array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;</a:t>
            </a:r>
            <a:endParaRPr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s-MX" sz="2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Nombre_del_array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 = new Tipo_de_variable[dimensión];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2e80478f8_0_87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2. Arreglos de objetos</a:t>
            </a:r>
            <a:endParaRPr/>
          </a:p>
        </p:txBody>
      </p:sp>
      <p:sp>
        <p:nvSpPr>
          <p:cNvPr id="112" name="Google Shape;112;g222e80478f8_0_87"/>
          <p:cNvSpPr txBox="1">
            <a:spLocks noGrp="1"/>
          </p:cNvSpPr>
          <p:nvPr>
            <p:ph type="body" idx="1"/>
          </p:nvPr>
        </p:nvSpPr>
        <p:spPr>
          <a:xfrm>
            <a:off x="385763" y="962456"/>
            <a:ext cx="8465400" cy="2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/>
              <a:t>Es posible crear array de objetos</a:t>
            </a:r>
            <a:endParaRPr/>
          </a:p>
          <a:p>
            <a:pPr marL="3429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MX"/>
              <a:t>El uso de objetos y arreglos combinados es una ventaja frente al uso de arreglos primitivos.</a:t>
            </a:r>
            <a:endParaRPr/>
          </a:p>
          <a:p>
            <a:pPr marL="685800" marR="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/>
              <a:t>Por ejemplo: Si necesitamos almacenar a 50 estudiantes y de cada estudiante tenemos que almacenar su código, nombres, carrera necesitamos crear varios arreglos unidimensionales o bidimensionales.</a:t>
            </a:r>
            <a:endParaRPr/>
          </a:p>
          <a:p>
            <a:pPr marL="3429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/>
              <a:t>Es mejor crear un arreglo de estudiantes para facilitar la programación.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2e80478f8_0_93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2. Arreglos de objetos: Declaración de arreglos de objetos</a:t>
            </a:r>
            <a:endParaRPr/>
          </a:p>
        </p:txBody>
      </p:sp>
      <p:sp>
        <p:nvSpPr>
          <p:cNvPr id="119" name="Google Shape;119;g222e80478f8_0_93"/>
          <p:cNvSpPr txBox="1">
            <a:spLocks noGrp="1"/>
          </p:cNvSpPr>
          <p:nvPr>
            <p:ph type="body" idx="1"/>
          </p:nvPr>
        </p:nvSpPr>
        <p:spPr>
          <a:xfrm>
            <a:off x="385763" y="962456"/>
            <a:ext cx="8465400" cy="2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-MX"/>
              <a:t>Opción 1:</a:t>
            </a:r>
            <a:endParaRPr/>
          </a:p>
          <a:p>
            <a:pPr marL="685800" marR="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Syntax: ClassName [] ArrayName = new ClassName[ArraySize];</a:t>
            </a:r>
            <a:endParaRPr/>
          </a:p>
          <a:p>
            <a:pPr marL="1028700" marR="0" lvl="2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s-MX"/>
              <a:t>Ejemplo: Alumno [] listaAlumnos = new Alumno[3];</a:t>
            </a:r>
            <a:endParaRPr/>
          </a:p>
          <a:p>
            <a:pPr marL="3429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MX"/>
              <a:t>Opción 2:</a:t>
            </a:r>
            <a:endParaRPr/>
          </a:p>
          <a:p>
            <a:pPr marL="685800" marR="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Syntax: ArrayName[index] = new ClassName();</a:t>
            </a:r>
            <a:endParaRPr/>
          </a:p>
          <a:p>
            <a:pPr marL="685800" marR="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Ejemplo: </a:t>
            </a:r>
            <a:endParaRPr/>
          </a:p>
          <a:p>
            <a:pPr marL="1028700" marR="0" lvl="2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s-MX"/>
              <a:t>listaAlumnos[0] = new Alumno("Siti Aisyah", 2.95); </a:t>
            </a:r>
            <a:endParaRPr/>
          </a:p>
          <a:p>
            <a:pPr marL="1028700" marR="0" lvl="2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s-MX"/>
              <a:t>listaAlumnos[1] = new Alumno("Nafeesah", 3.5); </a:t>
            </a:r>
            <a:endParaRPr/>
          </a:p>
          <a:p>
            <a:pPr marL="1028700" marR="0" lvl="2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s-MX"/>
              <a:t>listaAlumnos[2] = new Alumno("Aina", 3.2);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2e80478f8_0_99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2. Arreglos de objetos: Disposición de Memoria</a:t>
            </a:r>
            <a:endParaRPr/>
          </a:p>
        </p:txBody>
      </p:sp>
      <p:sp>
        <p:nvSpPr>
          <p:cNvPr id="126" name="Google Shape;126;g222e80478f8_0_99"/>
          <p:cNvSpPr txBox="1">
            <a:spLocks noGrp="1"/>
          </p:cNvSpPr>
          <p:nvPr>
            <p:ph type="body" idx="1"/>
          </p:nvPr>
        </p:nvSpPr>
        <p:spPr>
          <a:xfrm>
            <a:off x="385763" y="962456"/>
            <a:ext cx="8465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-MX"/>
              <a:t>Disposición de memoria del arreglo unidimensional de objetos:</a:t>
            </a:r>
            <a:endParaRPr/>
          </a:p>
        </p:txBody>
      </p:sp>
      <p:pic>
        <p:nvPicPr>
          <p:cNvPr id="127" name="Google Shape;127;g222e80478f8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50" y="1827394"/>
            <a:ext cx="6296850" cy="298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2e80478f8_0_106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3. Recorridos, ingreso y validaciones de objetos a arreglos</a:t>
            </a:r>
            <a:endParaRPr/>
          </a:p>
        </p:txBody>
      </p:sp>
      <p:sp>
        <p:nvSpPr>
          <p:cNvPr id="134" name="Google Shape;134;g222e80478f8_0_106"/>
          <p:cNvSpPr txBox="1">
            <a:spLocks noGrp="1"/>
          </p:cNvSpPr>
          <p:nvPr>
            <p:ph type="body" idx="1"/>
          </p:nvPr>
        </p:nvSpPr>
        <p:spPr>
          <a:xfrm>
            <a:off x="385763" y="962456"/>
            <a:ext cx="8465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-MX"/>
              <a:t>Recorrido de un arreglo unidimensional de objetos:</a:t>
            </a:r>
            <a:endParaRPr/>
          </a:p>
        </p:txBody>
      </p:sp>
      <p:pic>
        <p:nvPicPr>
          <p:cNvPr id="135" name="Google Shape;135;g222e80478f8_0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63" y="1571363"/>
            <a:ext cx="7286868" cy="2829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2e80478f8_0_113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3. Recorridos, ingreso y validaciones de objetos a arreglos</a:t>
            </a:r>
            <a:endParaRPr/>
          </a:p>
        </p:txBody>
      </p:sp>
      <p:sp>
        <p:nvSpPr>
          <p:cNvPr id="142" name="Google Shape;142;g222e80478f8_0_113"/>
          <p:cNvSpPr txBox="1">
            <a:spLocks noGrp="1"/>
          </p:cNvSpPr>
          <p:nvPr>
            <p:ph type="body" idx="1"/>
          </p:nvPr>
        </p:nvSpPr>
        <p:spPr>
          <a:xfrm>
            <a:off x="385763" y="962456"/>
            <a:ext cx="84654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b="1"/>
              <a:t>Declarar e inicializar</a:t>
            </a:r>
            <a:endParaRPr b="1"/>
          </a:p>
          <a:p>
            <a:pPr marL="342900" marR="0" lvl="0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-MX"/>
              <a:t>Un arreglo de objetos puede ser declarado, creado e inicializado.</a:t>
            </a:r>
            <a:endParaRPr/>
          </a:p>
          <a:p>
            <a:pPr marL="3429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MX"/>
              <a:t>Ejemplo:</a:t>
            </a:r>
            <a:endParaRPr/>
          </a:p>
          <a:p>
            <a:pPr marL="685800" marR="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/>
              <a:t>Shape [] shapes = {new Circle(), new Rectangle()};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pic>
        <p:nvPicPr>
          <p:cNvPr id="143" name="Google Shape;143;g222e80478f8_0_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5675" y="2389631"/>
            <a:ext cx="4212281" cy="2389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2be62905c_0_71"/>
          <p:cNvSpPr txBox="1">
            <a:spLocks noGrp="1"/>
          </p:cNvSpPr>
          <p:nvPr>
            <p:ph type="title"/>
          </p:nvPr>
        </p:nvSpPr>
        <p:spPr>
          <a:xfrm>
            <a:off x="289321" y="265535"/>
            <a:ext cx="63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4. Ejemplo de Listas y Polimorfismo</a:t>
            </a:r>
            <a:endParaRPr/>
          </a:p>
        </p:txBody>
      </p:sp>
      <p:pic>
        <p:nvPicPr>
          <p:cNvPr id="150" name="Google Shape;150;g222be62905c_0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213" y="1068644"/>
            <a:ext cx="6139406" cy="32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slid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Macintosh PowerPoint</Application>
  <PresentationFormat>Presentación en pantalla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Abril Fatface</vt:lpstr>
      <vt:lpstr>Verdana</vt:lpstr>
      <vt:lpstr>Arial</vt:lpstr>
      <vt:lpstr>Nunito</vt:lpstr>
      <vt:lpstr>Business slide</vt:lpstr>
      <vt:lpstr>ARREGLO DE OBJETOS</vt:lpstr>
      <vt:lpstr>Temario</vt:lpstr>
      <vt:lpstr>1. Arreglos de tipo primitivo</vt:lpstr>
      <vt:lpstr>2. Arreglos de objetos</vt:lpstr>
      <vt:lpstr>2. Arreglos de objetos: Declaración de arreglos de objetos</vt:lpstr>
      <vt:lpstr>2. Arreglos de objetos: Disposición de Memoria</vt:lpstr>
      <vt:lpstr>3. Recorridos, ingreso y validaciones de objetos a arreglos</vt:lpstr>
      <vt:lpstr>3. Recorridos, ingreso y validaciones de objetos a arreglos</vt:lpstr>
      <vt:lpstr>4. Ejemplo de Listas y Polimorfismo</vt:lpstr>
      <vt:lpstr>4. Ejemplo de Listas y Polimorfismo</vt:lpstr>
      <vt:lpstr>4. Ejemplo de Listas y Polimorfismo</vt:lpstr>
      <vt:lpstr>4. Ejemplo de Listas y Polimorfismo</vt:lpstr>
      <vt:lpstr>4. Ejemplo de Listas y Polimorfismo</vt:lpstr>
      <vt:lpstr>4. Ejemplo de Listas y Polimorfismo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 DE OBJETOS</dc:title>
  <dc:creator>Aburto Herrera Beatrice</dc:creator>
  <cp:lastModifiedBy>Juan Carlos E. Romaina Acevedo</cp:lastModifiedBy>
  <cp:revision>1</cp:revision>
  <dcterms:modified xsi:type="dcterms:W3CDTF">2023-05-15T23:35:02Z</dcterms:modified>
</cp:coreProperties>
</file>