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3" r:id="rId2"/>
    <p:sldId id="334" r:id="rId3"/>
    <p:sldId id="335" r:id="rId4"/>
    <p:sldId id="336" r:id="rId5"/>
    <p:sldId id="337" r:id="rId6"/>
    <p:sldId id="290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1"/>
    <p:restoredTop sz="86418"/>
  </p:normalViewPr>
  <p:slideViewPr>
    <p:cSldViewPr snapToGrid="0" snapToObjects="1">
      <p:cViewPr varScale="1">
        <p:scale>
          <a:sx n="93" d="100"/>
          <a:sy n="93" d="100"/>
        </p:scale>
        <p:origin x="10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BD657E77-D296-4D8E-8D64-C46C9DFC2DB1}"/>
    <pc:docChg chg="undo custSel addSld delSld modSld">
      <pc:chgData name="Juan Carlos E. Romaina Acevedo" userId="634bb9585bf6aad7" providerId="LiveId" clId="{BD657E77-D296-4D8E-8D64-C46C9DFC2DB1}" dt="2022-06-28T20:27:50.178" v="1352" actId="20577"/>
      <pc:docMkLst>
        <pc:docMk/>
      </pc:docMkLst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57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58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59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1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2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3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4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5"/>
        </pc:sldMkLst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0" sldId="266"/>
        </pc:sldMkLst>
      </pc:sldChg>
      <pc:sldChg chg="modSp mod">
        <pc:chgData name="Juan Carlos E. Romaina Acevedo" userId="634bb9585bf6aad7" providerId="LiveId" clId="{BD657E77-D296-4D8E-8D64-C46C9DFC2DB1}" dt="2022-06-28T20:27:50.178" v="1352" actId="20577"/>
        <pc:sldMkLst>
          <pc:docMk/>
          <pc:sldMk cId="1671002039" sldId="333"/>
        </pc:sldMkLst>
        <pc:spChg chg="mod">
          <ac:chgData name="Juan Carlos E. Romaina Acevedo" userId="634bb9585bf6aad7" providerId="LiveId" clId="{BD657E77-D296-4D8E-8D64-C46C9DFC2DB1}" dt="2022-06-28T20:27:50.178" v="1352" actId="20577"/>
          <ac:spMkLst>
            <pc:docMk/>
            <pc:sldMk cId="1671002039" sldId="333"/>
            <ac:spMk id="2" creationId="{ADC0CBF6-2642-4FFC-B023-2ECFB16D4475}"/>
          </ac:spMkLst>
        </pc:spChg>
      </pc:sldChg>
      <pc:sldChg chg="addSp delSp modSp new mod modClrScheme chgLayout">
        <pc:chgData name="Juan Carlos E. Romaina Acevedo" userId="634bb9585bf6aad7" providerId="LiveId" clId="{BD657E77-D296-4D8E-8D64-C46C9DFC2DB1}" dt="2022-06-28T20:17:09.373" v="602" actId="20577"/>
        <pc:sldMkLst>
          <pc:docMk/>
          <pc:sldMk cId="1165178698" sldId="334"/>
        </pc:sldMkLst>
        <pc:spChg chg="del mod ord">
          <ac:chgData name="Juan Carlos E. Romaina Acevedo" userId="634bb9585bf6aad7" providerId="LiveId" clId="{BD657E77-D296-4D8E-8D64-C46C9DFC2DB1}" dt="2022-06-28T20:13:26.893" v="2" actId="700"/>
          <ac:spMkLst>
            <pc:docMk/>
            <pc:sldMk cId="1165178698" sldId="334"/>
            <ac:spMk id="2" creationId="{5663F9EB-2CC8-33D2-E0AF-0DBF3DB9D177}"/>
          </ac:spMkLst>
        </pc:spChg>
        <pc:spChg chg="del">
          <ac:chgData name="Juan Carlos E. Romaina Acevedo" userId="634bb9585bf6aad7" providerId="LiveId" clId="{BD657E77-D296-4D8E-8D64-C46C9DFC2DB1}" dt="2022-06-28T20:13:26.893" v="2" actId="700"/>
          <ac:spMkLst>
            <pc:docMk/>
            <pc:sldMk cId="1165178698" sldId="334"/>
            <ac:spMk id="3" creationId="{741C83B9-F292-BD9A-E15C-D7AC41B35B38}"/>
          </ac:spMkLst>
        </pc:spChg>
        <pc:spChg chg="add mod ord">
          <ac:chgData name="Juan Carlos E. Romaina Acevedo" userId="634bb9585bf6aad7" providerId="LiveId" clId="{BD657E77-D296-4D8E-8D64-C46C9DFC2DB1}" dt="2022-06-28T20:17:09.373" v="602" actId="20577"/>
          <ac:spMkLst>
            <pc:docMk/>
            <pc:sldMk cId="1165178698" sldId="334"/>
            <ac:spMk id="4" creationId="{B869ADC4-EC37-6FBE-7EC5-F5791A8D7BD7}"/>
          </ac:spMkLst>
        </pc:spChg>
        <pc:spChg chg="add mod ord">
          <ac:chgData name="Juan Carlos E. Romaina Acevedo" userId="634bb9585bf6aad7" providerId="LiveId" clId="{BD657E77-D296-4D8E-8D64-C46C9DFC2DB1}" dt="2022-06-28T20:16:45.072" v="565" actId="20577"/>
          <ac:spMkLst>
            <pc:docMk/>
            <pc:sldMk cId="1165178698" sldId="334"/>
            <ac:spMk id="5" creationId="{36CE9597-82A2-AAF0-7603-7C1DD6866885}"/>
          </ac:spMkLst>
        </pc:spChg>
      </pc:sldChg>
      <pc:sldChg chg="addSp modSp new mod">
        <pc:chgData name="Juan Carlos E. Romaina Acevedo" userId="634bb9585bf6aad7" providerId="LiveId" clId="{BD657E77-D296-4D8E-8D64-C46C9DFC2DB1}" dt="2022-06-28T20:21:30.036" v="646" actId="20577"/>
        <pc:sldMkLst>
          <pc:docMk/>
          <pc:sldMk cId="3069074849" sldId="335"/>
        </pc:sldMkLst>
        <pc:spChg chg="mod">
          <ac:chgData name="Juan Carlos E. Romaina Acevedo" userId="634bb9585bf6aad7" providerId="LiveId" clId="{BD657E77-D296-4D8E-8D64-C46C9DFC2DB1}" dt="2022-06-28T20:21:30.036" v="646" actId="20577"/>
          <ac:spMkLst>
            <pc:docMk/>
            <pc:sldMk cId="3069074849" sldId="335"/>
            <ac:spMk id="2" creationId="{D1DEEA33-C0DA-A1F5-A8C6-F346FFF22F1B}"/>
          </ac:spMkLst>
        </pc:spChg>
        <pc:spChg chg="mod">
          <ac:chgData name="Juan Carlos E. Romaina Acevedo" userId="634bb9585bf6aad7" providerId="LiveId" clId="{BD657E77-D296-4D8E-8D64-C46C9DFC2DB1}" dt="2022-06-28T20:20:31.040" v="637" actId="20577"/>
          <ac:spMkLst>
            <pc:docMk/>
            <pc:sldMk cId="3069074849" sldId="335"/>
            <ac:spMk id="3" creationId="{DAF833B0-8429-ECEA-15F6-E3AF5A64A2C6}"/>
          </ac:spMkLst>
        </pc:spChg>
        <pc:picChg chg="add mod">
          <ac:chgData name="Juan Carlos E. Romaina Acevedo" userId="634bb9585bf6aad7" providerId="LiveId" clId="{BD657E77-D296-4D8E-8D64-C46C9DFC2DB1}" dt="2022-06-28T20:20:36.691" v="641" actId="1076"/>
          <ac:picMkLst>
            <pc:docMk/>
            <pc:sldMk cId="3069074849" sldId="335"/>
            <ac:picMk id="5" creationId="{49EE5B8E-F861-156F-0B9F-A897C1DEC4F2}"/>
          </ac:picMkLst>
        </pc:picChg>
        <pc:picChg chg="add mod">
          <ac:chgData name="Juan Carlos E. Romaina Acevedo" userId="634bb9585bf6aad7" providerId="LiveId" clId="{BD657E77-D296-4D8E-8D64-C46C9DFC2DB1}" dt="2022-06-28T20:21:23.807" v="645" actId="1076"/>
          <ac:picMkLst>
            <pc:docMk/>
            <pc:sldMk cId="3069074849" sldId="335"/>
            <ac:picMk id="7" creationId="{D072C6E6-01CF-80CA-83DB-959861B37587}"/>
          </ac:picMkLst>
        </pc:picChg>
      </pc:sldChg>
      <pc:sldChg chg="modSp new mod">
        <pc:chgData name="Juan Carlos E. Romaina Acevedo" userId="634bb9585bf6aad7" providerId="LiveId" clId="{BD657E77-D296-4D8E-8D64-C46C9DFC2DB1}" dt="2022-06-28T20:24:18.152" v="1221" actId="114"/>
        <pc:sldMkLst>
          <pc:docMk/>
          <pc:sldMk cId="907567359" sldId="336"/>
        </pc:sldMkLst>
        <pc:spChg chg="mod">
          <ac:chgData name="Juan Carlos E. Romaina Acevedo" userId="634bb9585bf6aad7" providerId="LiveId" clId="{BD657E77-D296-4D8E-8D64-C46C9DFC2DB1}" dt="2022-06-28T20:22:10.311" v="733" actId="20577"/>
          <ac:spMkLst>
            <pc:docMk/>
            <pc:sldMk cId="907567359" sldId="336"/>
            <ac:spMk id="2" creationId="{B121036A-6FEA-8668-0580-777516AB9441}"/>
          </ac:spMkLst>
        </pc:spChg>
        <pc:spChg chg="mod">
          <ac:chgData name="Juan Carlos E. Romaina Acevedo" userId="634bb9585bf6aad7" providerId="LiveId" clId="{BD657E77-D296-4D8E-8D64-C46C9DFC2DB1}" dt="2022-06-28T20:24:18.152" v="1221" actId="114"/>
          <ac:spMkLst>
            <pc:docMk/>
            <pc:sldMk cId="907567359" sldId="336"/>
            <ac:spMk id="3" creationId="{FB71EE43-8E79-AAAD-E68C-4A044A571A00}"/>
          </ac:spMkLst>
        </pc:spChg>
      </pc:sldChg>
      <pc:sldChg chg="addSp delSp modSp new del mod modClrScheme chgLayout">
        <pc:chgData name="Juan Carlos E. Romaina Acevedo" userId="634bb9585bf6aad7" providerId="LiveId" clId="{BD657E77-D296-4D8E-8D64-C46C9DFC2DB1}" dt="2022-06-28T20:21:45.121" v="649" actId="47"/>
        <pc:sldMkLst>
          <pc:docMk/>
          <pc:sldMk cId="2285232016" sldId="336"/>
        </pc:sldMkLst>
        <pc:spChg chg="del mod ord">
          <ac:chgData name="Juan Carlos E. Romaina Acevedo" userId="634bb9585bf6aad7" providerId="LiveId" clId="{BD657E77-D296-4D8E-8D64-C46C9DFC2DB1}" dt="2022-06-28T20:21:40.848" v="648" actId="700"/>
          <ac:spMkLst>
            <pc:docMk/>
            <pc:sldMk cId="2285232016" sldId="336"/>
            <ac:spMk id="2" creationId="{6D4FB69B-5ED9-1748-BA0B-316274DDBBAE}"/>
          </ac:spMkLst>
        </pc:spChg>
        <pc:spChg chg="del mod ord">
          <ac:chgData name="Juan Carlos E. Romaina Acevedo" userId="634bb9585bf6aad7" providerId="LiveId" clId="{BD657E77-D296-4D8E-8D64-C46C9DFC2DB1}" dt="2022-06-28T20:21:40.848" v="648" actId="700"/>
          <ac:spMkLst>
            <pc:docMk/>
            <pc:sldMk cId="2285232016" sldId="336"/>
            <ac:spMk id="3" creationId="{109F82A0-BE07-1FCF-45AE-A74BFF06E0C1}"/>
          </ac:spMkLst>
        </pc:spChg>
        <pc:spChg chg="add mod ord">
          <ac:chgData name="Juan Carlos E. Romaina Acevedo" userId="634bb9585bf6aad7" providerId="LiveId" clId="{BD657E77-D296-4D8E-8D64-C46C9DFC2DB1}" dt="2022-06-28T20:21:40.848" v="648" actId="700"/>
          <ac:spMkLst>
            <pc:docMk/>
            <pc:sldMk cId="2285232016" sldId="336"/>
            <ac:spMk id="4" creationId="{A625C739-7CCE-BB6A-F3BA-80D78BC991FD}"/>
          </ac:spMkLst>
        </pc:spChg>
        <pc:spChg chg="add mod ord">
          <ac:chgData name="Juan Carlos E. Romaina Acevedo" userId="634bb9585bf6aad7" providerId="LiveId" clId="{BD657E77-D296-4D8E-8D64-C46C9DFC2DB1}" dt="2022-06-28T20:21:40.848" v="648" actId="700"/>
          <ac:spMkLst>
            <pc:docMk/>
            <pc:sldMk cId="2285232016" sldId="336"/>
            <ac:spMk id="5" creationId="{48EE1AEE-F8AF-43DA-1CC4-19B734C6BFE0}"/>
          </ac:spMkLst>
        </pc:spChg>
      </pc:sldChg>
      <pc:sldChg chg="addSp delSp modSp new mod setBg">
        <pc:chgData name="Juan Carlos E. Romaina Acevedo" userId="634bb9585bf6aad7" providerId="LiveId" clId="{BD657E77-D296-4D8E-8D64-C46C9DFC2DB1}" dt="2022-06-28T20:27:16.038" v="1277" actId="1076"/>
        <pc:sldMkLst>
          <pc:docMk/>
          <pc:sldMk cId="3046939785" sldId="337"/>
        </pc:sldMkLst>
        <pc:spChg chg="mod">
          <ac:chgData name="Juan Carlos E. Romaina Acevedo" userId="634bb9585bf6aad7" providerId="LiveId" clId="{BD657E77-D296-4D8E-8D64-C46C9DFC2DB1}" dt="2022-06-28T20:27:09.007" v="1273" actId="26606"/>
          <ac:spMkLst>
            <pc:docMk/>
            <pc:sldMk cId="3046939785" sldId="337"/>
            <ac:spMk id="2" creationId="{A229AC22-4737-3F0E-A767-93B224DAE0CE}"/>
          </ac:spMkLst>
        </pc:spChg>
        <pc:spChg chg="del">
          <ac:chgData name="Juan Carlos E. Romaina Acevedo" userId="634bb9585bf6aad7" providerId="LiveId" clId="{BD657E77-D296-4D8E-8D64-C46C9DFC2DB1}" dt="2022-06-28T20:27:03.199" v="1270" actId="478"/>
          <ac:spMkLst>
            <pc:docMk/>
            <pc:sldMk cId="3046939785" sldId="337"/>
            <ac:spMk id="3" creationId="{178D097C-2B40-096A-7E5D-9A5C28BD6F9A}"/>
          </ac:spMkLst>
        </pc:spChg>
        <pc:spChg chg="add del">
          <ac:chgData name="Juan Carlos E. Romaina Acevedo" userId="634bb9585bf6aad7" providerId="LiveId" clId="{BD657E77-D296-4D8E-8D64-C46C9DFC2DB1}" dt="2022-06-28T20:27:09.007" v="1273" actId="26606"/>
          <ac:spMkLst>
            <pc:docMk/>
            <pc:sldMk cId="3046939785" sldId="337"/>
            <ac:spMk id="10" creationId="{A8384FB5-9ADC-4DDC-881B-597D56F5B15D}"/>
          </ac:spMkLst>
        </pc:spChg>
        <pc:spChg chg="add del">
          <ac:chgData name="Juan Carlos E. Romaina Acevedo" userId="634bb9585bf6aad7" providerId="LiveId" clId="{BD657E77-D296-4D8E-8D64-C46C9DFC2DB1}" dt="2022-06-28T20:27:09.007" v="1273" actId="26606"/>
          <ac:spMkLst>
            <pc:docMk/>
            <pc:sldMk cId="3046939785" sldId="337"/>
            <ac:spMk id="12" creationId="{1199E1B1-A8C0-4FE8-A5A8-1CB41D69F857}"/>
          </ac:spMkLst>
        </pc:spChg>
        <pc:spChg chg="add del">
          <ac:chgData name="Juan Carlos E. Romaina Acevedo" userId="634bb9585bf6aad7" providerId="LiveId" clId="{BD657E77-D296-4D8E-8D64-C46C9DFC2DB1}" dt="2022-06-28T20:27:09.007" v="1273" actId="26606"/>
          <ac:spMkLst>
            <pc:docMk/>
            <pc:sldMk cId="3046939785" sldId="337"/>
            <ac:spMk id="14" creationId="{84A8DE83-DE75-4B41-9DB4-A7EC0B0DEC0B}"/>
          </ac:spMkLst>
        </pc:spChg>
        <pc:spChg chg="add del">
          <ac:chgData name="Juan Carlos E. Romaina Acevedo" userId="634bb9585bf6aad7" providerId="LiveId" clId="{BD657E77-D296-4D8E-8D64-C46C9DFC2DB1}" dt="2022-06-28T20:27:09.007" v="1273" actId="26606"/>
          <ac:spMkLst>
            <pc:docMk/>
            <pc:sldMk cId="3046939785" sldId="337"/>
            <ac:spMk id="16" creationId="{A7009A0A-BEF5-4EAC-AF15-E4F9F002E239}"/>
          </ac:spMkLst>
        </pc:spChg>
        <pc:picChg chg="add mod">
          <ac:chgData name="Juan Carlos E. Romaina Acevedo" userId="634bb9585bf6aad7" providerId="LiveId" clId="{BD657E77-D296-4D8E-8D64-C46C9DFC2DB1}" dt="2022-06-28T20:27:16.038" v="1277" actId="1076"/>
          <ac:picMkLst>
            <pc:docMk/>
            <pc:sldMk cId="3046939785" sldId="337"/>
            <ac:picMk id="5" creationId="{2AD31D76-4F9D-16EB-E057-DBDC63718DAA}"/>
          </ac:picMkLst>
        </pc:picChg>
      </pc:sldChg>
      <pc:sldChg chg="del">
        <pc:chgData name="Juan Carlos E. Romaina Acevedo" userId="634bb9585bf6aad7" providerId="LiveId" clId="{BD657E77-D296-4D8E-8D64-C46C9DFC2DB1}" dt="2022-06-28T20:13:18.645" v="0" actId="47"/>
        <pc:sldMkLst>
          <pc:docMk/>
          <pc:sldMk cId="454781252" sldId="520"/>
        </pc:sldMkLst>
      </pc:sldChg>
    </pc:docChg>
  </pc:docChgLst>
  <pc:docChgLst>
    <pc:chgData name="Juan Carlos E. Romaina Acevedo" userId="634bb9585bf6aad7" providerId="LiveId" clId="{4326B5A0-84CC-41A6-BE8E-7012A764B778}"/>
    <pc:docChg chg="modSld">
      <pc:chgData name="Juan Carlos E. Romaina Acevedo" userId="634bb9585bf6aad7" providerId="LiveId" clId="{4326B5A0-84CC-41A6-BE8E-7012A764B778}" dt="2022-08-22T22:03:04.244" v="0" actId="20577"/>
      <pc:docMkLst>
        <pc:docMk/>
      </pc:docMkLst>
      <pc:sldChg chg="modSp mod">
        <pc:chgData name="Juan Carlos E. Romaina Acevedo" userId="634bb9585bf6aad7" providerId="LiveId" clId="{4326B5A0-84CC-41A6-BE8E-7012A764B778}" dt="2022-08-22T22:03:04.244" v="0" actId="20577"/>
        <pc:sldMkLst>
          <pc:docMk/>
          <pc:sldMk cId="1671002039" sldId="333"/>
        </pc:sldMkLst>
        <pc:spChg chg="mod">
          <ac:chgData name="Juan Carlos E. Romaina Acevedo" userId="634bb9585bf6aad7" providerId="LiveId" clId="{4326B5A0-84CC-41A6-BE8E-7012A764B778}" dt="2022-08-22T22:03:04.244" v="0" actId="20577"/>
          <ac:spMkLst>
            <pc:docMk/>
            <pc:sldMk cId="1671002039" sldId="333"/>
            <ac:spMk id="3" creationId="{360DB69D-63A4-4B99-ACB0-5FDF11E9D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7316-BA0F-429D-A19D-D9C8CE3B19E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EB50-9D55-498C-9868-A18818391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A61E3-8140-4A06-906D-51868DF108B8}" type="slidenum">
              <a:rPr lang="es-PE" smtClean="0"/>
              <a:pPr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07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4720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5863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4349" y="1397576"/>
            <a:ext cx="11287125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96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357187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1354137"/>
            <a:ext cx="5429250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1354137"/>
            <a:ext cx="5572124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67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1628775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2625726"/>
            <a:ext cx="5429250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2625726"/>
            <a:ext cx="5572124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0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1628775"/>
            <a:ext cx="11391900" cy="74771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828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33200" y="2304591"/>
            <a:ext cx="892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4267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633200" y="3934776"/>
            <a:ext cx="892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1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38074-521A-4CB7-9614-B1E551B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77" y="-2502"/>
            <a:ext cx="3415095" cy="11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5B7A-124A-2440-B855-8AD09298A361}" type="datetimeFigureOut">
              <a:rPr lang="es-ES_tradnl" smtClean="0"/>
              <a:t>22/08/2022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804-8CF5-A44B-9844-AC8F6ABDCA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0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Enumeradores y Control de Excepciones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0DB69D-63A4-4B99-ACB0-5FDF11E9D6A1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PE" dirty="0"/>
              <a:t>Programación Orientada </a:t>
            </a:r>
            <a:r>
              <a:rPr lang="es-PE"/>
              <a:t>a Objetos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100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69ADC4-EC37-6FBE-7EC5-F5791A8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Enumeraciones (</a:t>
            </a:r>
            <a:r>
              <a:rPr lang="es-ES" dirty="0" err="1"/>
              <a:t>Enum</a:t>
            </a:r>
            <a:r>
              <a:rPr lang="es-ES" dirty="0"/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CE9597-82A2-AAF0-7603-7C1DD686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enumeraciones son clases especiales (en Java y otros lenguajes) que limitan la creación de objetos a los especificados en la clase. </a:t>
            </a:r>
          </a:p>
          <a:p>
            <a:r>
              <a:rPr lang="es-ES" dirty="0"/>
              <a:t>Las enumeraciones se conforman por listados de constantes. Cuando se crea un nuevo objeto, este solo puede contener dichas constantes.</a:t>
            </a:r>
          </a:p>
          <a:p>
            <a:r>
              <a:rPr lang="es-ES" dirty="0"/>
              <a:t>Son útiles siempre que se necesite definir un conjunto de valores de una colección de elementos que ya se conoce o difícilmente va a cambiar. </a:t>
            </a:r>
          </a:p>
        </p:txBody>
      </p:sp>
    </p:spTree>
    <p:extLst>
      <p:ext uri="{BB962C8B-B14F-4D97-AF65-F5344CB8AC3E}">
        <p14:creationId xmlns:p14="http://schemas.microsoft.com/office/powerpoint/2010/main" val="116517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EEA33-C0DA-A1F5-A8C6-F346FFF2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Enumeraciones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833B0-8429-ECEA-15F6-E3AF5A64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enumeración de transporte: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EE5B8E-F861-156F-0B9F-A897C1DE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81" y="2095767"/>
            <a:ext cx="7061038" cy="1599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72C6E6-01CF-80CA-83DB-959861B3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81" y="3932237"/>
            <a:ext cx="6706896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1036A-6FEA-8668-0580-777516AB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Excepciones (try…catch)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1EE43-8E79-AAAD-E68C-4A044A57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control de Excepciones en Java se hace mediante el bloque de control try-catch.</a:t>
            </a:r>
          </a:p>
          <a:p>
            <a:r>
              <a:rPr lang="es-ES" dirty="0"/>
              <a:t>En el bloque </a:t>
            </a:r>
            <a:r>
              <a:rPr lang="es-ES" i="1" dirty="0"/>
              <a:t>try</a:t>
            </a:r>
            <a:r>
              <a:rPr lang="es-ES" dirty="0"/>
              <a:t> se define el código a ejecutar que se quiere controlar.</a:t>
            </a:r>
          </a:p>
          <a:p>
            <a:r>
              <a:rPr lang="es-ES" dirty="0"/>
              <a:t>En el bloque catch, se define el código que se ejecutará si una excepción no controlada surge en tiempo de ejecución.</a:t>
            </a:r>
          </a:p>
          <a:p>
            <a:r>
              <a:rPr lang="es-ES" dirty="0"/>
              <a:t>Se puede utilizar un bloque </a:t>
            </a:r>
            <a:r>
              <a:rPr lang="es-ES" i="1" dirty="0" err="1"/>
              <a:t>finally</a:t>
            </a:r>
            <a:r>
              <a:rPr lang="es-ES" dirty="0"/>
              <a:t> si se desea ejecutar código al </a:t>
            </a:r>
            <a:r>
              <a:rPr lang="es-ES" i="1" dirty="0"/>
              <a:t>final</a:t>
            </a:r>
            <a:r>
              <a:rPr lang="es-ES" dirty="0"/>
              <a:t> del bloque, independiente de si ocurrió una excepción o no. </a:t>
            </a:r>
          </a:p>
        </p:txBody>
      </p:sp>
    </p:spTree>
    <p:extLst>
      <p:ext uri="{BB962C8B-B14F-4D97-AF65-F5344CB8AC3E}">
        <p14:creationId xmlns:p14="http://schemas.microsoft.com/office/powerpoint/2010/main" val="90756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AC22-4737-3F0E-A767-93B224DA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Bloque try-catch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D31D76-4F9D-16EB-E057-DBDC6371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15" y="2066925"/>
            <a:ext cx="9855769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8" y="531500"/>
            <a:ext cx="7741211" cy="605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964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184</Words>
  <Application>Microsoft Office PowerPoint</Application>
  <PresentationFormat>Panorámica</PresentationFormat>
  <Paragraphs>15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Enumeradores y Control de Excepciones</vt:lpstr>
      <vt:lpstr>Enumeraciones (Enum)</vt:lpstr>
      <vt:lpstr>Ejemplo de Enumeraciones</vt:lpstr>
      <vt:lpstr>Control de Excepciones (try…catch)</vt:lpstr>
      <vt:lpstr>Bloque try-catch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 SABROSO GAMARRA</dc:creator>
  <cp:lastModifiedBy>Juan Carlos E. Romaina Acevedo</cp:lastModifiedBy>
  <cp:revision>121</cp:revision>
  <dcterms:created xsi:type="dcterms:W3CDTF">2019-03-15T00:31:26Z</dcterms:created>
  <dcterms:modified xsi:type="dcterms:W3CDTF">2022-08-22T22:03:06Z</dcterms:modified>
</cp:coreProperties>
</file>