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Abril Fatface"/>
      <p:regular r:id="rId21"/>
    </p:embeddedFont>
    <p:embeddedFont>
      <p:font typeface="Tahom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ibszCCQA1rF+YSe2qS2h8SErS2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22" Type="http://schemas.openxmlformats.org/officeDocument/2006/relationships/font" Target="fonts/Tahoma-regular.fntdata"/><Relationship Id="rId21" Type="http://schemas.openxmlformats.org/officeDocument/2006/relationships/font" Target="fonts/AbrilFatface-regular.fntdata"/><Relationship Id="rId24" Type="http://customschemas.google.com/relationships/presentationmetadata" Target="metadata"/><Relationship Id="rId23" Type="http://schemas.openxmlformats.org/officeDocument/2006/relationships/font" Target="fonts/Tahom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19" Type="http://schemas.openxmlformats.org/officeDocument/2006/relationships/font" Target="fonts/Nunito-italic.fntdata"/><Relationship Id="rId1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2cbe3f48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212cbe3f48f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2cbe3f48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212cbe3f48f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2c509dd33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212c509dd33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2c509dd33_0_3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0" name="Google Shape;120;g212c509dd33_0_3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2c509dd33_0_6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12c509dd33_0_6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212c509dd33_0_6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2cbe3f4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g212cbe3f48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2cbe3f4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212cbe3f48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2cbe3f48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212cbe3f48f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2cbe3f4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g212cbe3f48f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2cbe3f48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g212cbe3f48f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slide">
  <p:cSld name="CUSTOM_9">
    <p:bg>
      <p:bgPr>
        <a:solidFill>
          <a:srgbClr val="FFFFF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/>
          <p:nvPr>
            <p:ph type="ctrTitle"/>
          </p:nvPr>
        </p:nvSpPr>
        <p:spPr>
          <a:xfrm>
            <a:off x="1224900" y="1728443"/>
            <a:ext cx="6694200" cy="10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 i="0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2" type="ctrTitle"/>
          </p:nvPr>
        </p:nvSpPr>
        <p:spPr>
          <a:xfrm>
            <a:off x="1224900" y="2951082"/>
            <a:ext cx="66942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b="0" i="0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9pPr>
          </a:lstStyle>
          <a:p/>
        </p:txBody>
      </p:sp>
      <p:pic>
        <p:nvPicPr>
          <p:cNvPr id="11" name="Google Shape;11;p11"/>
          <p:cNvPicPr preferRelativeResize="0"/>
          <p:nvPr/>
        </p:nvPicPr>
        <p:blipFill rotWithShape="1">
          <a:blip r:embed="rId2">
            <a:alphaModFix/>
          </a:blip>
          <a:srcRect b="0" l="0" r="31735" t="0"/>
          <a:stretch/>
        </p:blipFill>
        <p:spPr>
          <a:xfrm>
            <a:off x="90952" y="-1875"/>
            <a:ext cx="1748472" cy="8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text and title 2">
  <p:cSld name="CUSTOM_12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12c509dd33_0_580"/>
          <p:cNvSpPr txBox="1"/>
          <p:nvPr>
            <p:ph type="title"/>
          </p:nvPr>
        </p:nvSpPr>
        <p:spPr>
          <a:xfrm>
            <a:off x="436100" y="711175"/>
            <a:ext cx="809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9pPr>
          </a:lstStyle>
          <a:p/>
        </p:txBody>
      </p:sp>
      <p:pic>
        <p:nvPicPr>
          <p:cNvPr id="44" name="Google Shape;44;g212c509dd33_0_5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8805448" y="111857"/>
            <a:ext cx="225910" cy="225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12c509dd33_0_583"/>
          <p:cNvSpPr txBox="1"/>
          <p:nvPr>
            <p:ph type="title"/>
          </p:nvPr>
        </p:nvSpPr>
        <p:spPr>
          <a:xfrm>
            <a:off x="285750" y="872668"/>
            <a:ext cx="85440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Verdana"/>
              <a:buNone/>
              <a:defRPr b="1" sz="270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 2">
  <p:cSld name="TITLE_ONLY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12c509dd33_0_587"/>
          <p:cNvSpPr txBox="1"/>
          <p:nvPr>
            <p:ph type="title"/>
          </p:nvPr>
        </p:nvSpPr>
        <p:spPr>
          <a:xfrm>
            <a:off x="285750" y="872668"/>
            <a:ext cx="85440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Verdana"/>
              <a:buNone/>
              <a:defRPr b="1" sz="270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slide with title 1 1">
  <p:cSld name="TITLE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12c509dd33_0_591"/>
          <p:cNvSpPr txBox="1"/>
          <p:nvPr>
            <p:ph type="title"/>
          </p:nvPr>
        </p:nvSpPr>
        <p:spPr>
          <a:xfrm>
            <a:off x="397325" y="1044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g212c509dd33_0_591"/>
          <p:cNvSpPr txBox="1"/>
          <p:nvPr>
            <p:ph idx="1" type="body"/>
          </p:nvPr>
        </p:nvSpPr>
        <p:spPr>
          <a:xfrm>
            <a:off x="397334" y="1628200"/>
            <a:ext cx="6147600" cy="18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A00"/>
              </a:buClr>
              <a:buSzPts val="1400"/>
              <a:buChar char="●"/>
              <a:defRPr b="0" i="0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 sz="1200">
                <a:solidFill>
                  <a:srgbClr val="999999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 sz="1200">
                <a:solidFill>
                  <a:srgbClr val="999999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 sz="1200">
                <a:solidFill>
                  <a:srgbClr val="999999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 sz="1200">
                <a:solidFill>
                  <a:srgbClr val="999999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 sz="1200">
                <a:solidFill>
                  <a:srgbClr val="999999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 sz="1200">
                <a:solidFill>
                  <a:srgbClr val="999999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 sz="1200">
                <a:solidFill>
                  <a:srgbClr val="999999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 sz="1200">
                <a:solidFill>
                  <a:srgbClr val="999999"/>
                </a:solidFill>
              </a:defRPr>
            </a:lvl9pPr>
          </a:lstStyle>
          <a:p/>
        </p:txBody>
      </p:sp>
      <p:pic>
        <p:nvPicPr>
          <p:cNvPr id="52" name="Google Shape;52;g212c509dd33_0_5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8805448" y="111857"/>
            <a:ext cx="225910" cy="225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slide">
  <p:cSld name="1_Main slide"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653979" y="1607530"/>
            <a:ext cx="2840117" cy="10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 i="0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2" type="ctrTitle"/>
          </p:nvPr>
        </p:nvSpPr>
        <p:spPr>
          <a:xfrm>
            <a:off x="5653978" y="2932221"/>
            <a:ext cx="2840117" cy="12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b="0" i="0" sz="1400">
                <a:solidFill>
                  <a:srgbClr val="FF3A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9pPr>
          </a:lstStyle>
          <a:p/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6348" y="4321238"/>
            <a:ext cx="2561321" cy="884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two columns" type="twoColTx">
  <p:cSld name="TITLE_AND_TWO_COLUMNS">
    <p:bg>
      <p:bgPr>
        <a:solidFill>
          <a:srgbClr val="FF3A00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0"/>
          <p:cNvSpPr txBox="1"/>
          <p:nvPr>
            <p:ph type="title"/>
          </p:nvPr>
        </p:nvSpPr>
        <p:spPr>
          <a:xfrm>
            <a:off x="311700" y="1054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 b="1" i="0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9pPr>
          </a:lstStyle>
          <a:p/>
        </p:txBody>
      </p:sp>
      <p:sp>
        <p:nvSpPr>
          <p:cNvPr id="59" name="Google Shape;59;p20"/>
          <p:cNvSpPr/>
          <p:nvPr/>
        </p:nvSpPr>
        <p:spPr>
          <a:xfrm>
            <a:off x="791700" y="4187374"/>
            <a:ext cx="290788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0"/>
          <p:cNvSpPr txBox="1"/>
          <p:nvPr>
            <p:ph idx="1" type="subTitle"/>
          </p:nvPr>
        </p:nvSpPr>
        <p:spPr>
          <a:xfrm>
            <a:off x="673179" y="2226950"/>
            <a:ext cx="3252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99999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9999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solidFill>
                  <a:srgbClr val="99999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99999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99999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61" name="Google Shape;61;p20"/>
          <p:cNvSpPr txBox="1"/>
          <p:nvPr>
            <p:ph idx="2" type="subTitle"/>
          </p:nvPr>
        </p:nvSpPr>
        <p:spPr>
          <a:xfrm>
            <a:off x="673179" y="2661975"/>
            <a:ext cx="3252000" cy="12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0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99999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9999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>
                <a:solidFill>
                  <a:srgbClr val="99999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9999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99999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99999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99999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62" name="Google Shape;62;p20"/>
          <p:cNvSpPr txBox="1"/>
          <p:nvPr>
            <p:ph idx="3" type="subTitle"/>
          </p:nvPr>
        </p:nvSpPr>
        <p:spPr>
          <a:xfrm>
            <a:off x="4785325" y="2226950"/>
            <a:ext cx="3252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99999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9999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solidFill>
                  <a:srgbClr val="99999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99999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99999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63" name="Google Shape;63;p20"/>
          <p:cNvSpPr txBox="1"/>
          <p:nvPr>
            <p:ph idx="4" type="subTitle"/>
          </p:nvPr>
        </p:nvSpPr>
        <p:spPr>
          <a:xfrm>
            <a:off x="4785325" y="2661975"/>
            <a:ext cx="3252000" cy="12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0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99999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9999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>
                <a:solidFill>
                  <a:srgbClr val="99999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9999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99999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99999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99999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64" name="Google Shape;64;p20"/>
          <p:cNvSpPr/>
          <p:nvPr/>
        </p:nvSpPr>
        <p:spPr>
          <a:xfrm>
            <a:off x="5040971" y="4187374"/>
            <a:ext cx="290788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8805448" y="111858"/>
            <a:ext cx="225909" cy="225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5447" y="111858"/>
            <a:ext cx="225909" cy="225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slide">
  <p:cSld name="1_Main slide 2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5653979" y="1607530"/>
            <a:ext cx="2840117" cy="10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 i="0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2" type="ctrTitle"/>
          </p:nvPr>
        </p:nvSpPr>
        <p:spPr>
          <a:xfrm>
            <a:off x="5653978" y="2932221"/>
            <a:ext cx="2840117" cy="12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b="0" i="0" sz="1200">
                <a:solidFill>
                  <a:srgbClr val="FF3A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9pPr>
          </a:lstStyle>
          <a:p/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6348" y="4321238"/>
            <a:ext cx="2561321" cy="884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slide with title 1">
  <p:cSld name="1_Text slide with title 1">
    <p:bg>
      <p:bgPr>
        <a:solidFill>
          <a:srgbClr val="FF3A00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97325" y="1044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397334" y="1628200"/>
            <a:ext cx="6147600" cy="18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A00"/>
              </a:buClr>
              <a:buSzPts val="1400"/>
              <a:buChar char="●"/>
              <a:defRPr b="0" i="0" sz="10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 sz="1200">
                <a:solidFill>
                  <a:srgbClr val="999999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 sz="1200">
                <a:solidFill>
                  <a:srgbClr val="999999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 sz="1200">
                <a:solidFill>
                  <a:srgbClr val="999999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 sz="1200">
                <a:solidFill>
                  <a:srgbClr val="999999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 sz="1200">
                <a:solidFill>
                  <a:srgbClr val="999999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 sz="1200">
                <a:solidFill>
                  <a:srgbClr val="999999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 sz="1200">
                <a:solidFill>
                  <a:srgbClr val="999999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 sz="1200">
                <a:solidFill>
                  <a:srgbClr val="999999"/>
                </a:solidFill>
              </a:defRPr>
            </a:lvl9pPr>
          </a:lstStyle>
          <a:p/>
        </p:txBody>
      </p:sp>
      <p:pic>
        <p:nvPicPr>
          <p:cNvPr id="74" name="Google Shape;7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8805448" y="111858"/>
            <a:ext cx="225909" cy="225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5447" y="111858"/>
            <a:ext cx="225909" cy="225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title">
  <p:cSld name="1_Slide with 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299700" y="911325"/>
            <a:ext cx="854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1800">
                <a:solidFill>
                  <a:srgbClr val="FF3A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9pPr>
          </a:lstStyle>
          <a:p/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8805448" y="111858"/>
            <a:ext cx="225909" cy="225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slide">
  <p:cSld name="1_Main slide 3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ctrTitle"/>
          </p:nvPr>
        </p:nvSpPr>
        <p:spPr>
          <a:xfrm>
            <a:off x="1224900" y="1728443"/>
            <a:ext cx="6694200" cy="10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 i="0" sz="3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2" type="ctrTitle"/>
          </p:nvPr>
        </p:nvSpPr>
        <p:spPr>
          <a:xfrm>
            <a:off x="1224900" y="2957137"/>
            <a:ext cx="66942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b="0" i="0" sz="1400">
                <a:solidFill>
                  <a:srgbClr val="FF3A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9pPr>
          </a:lstStyle>
          <a:p/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957" y="-1877"/>
            <a:ext cx="2561321" cy="884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slide">
  <p:cSld name="1_Main slide 4">
    <p:bg>
      <p:bgPr>
        <a:solidFill>
          <a:srgbClr val="FF3A00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 txBox="1"/>
          <p:nvPr>
            <p:ph type="ctrTitle"/>
          </p:nvPr>
        </p:nvSpPr>
        <p:spPr>
          <a:xfrm>
            <a:off x="1224900" y="1728443"/>
            <a:ext cx="6694200" cy="10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 i="0" sz="3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2" type="ctrTitle"/>
          </p:nvPr>
        </p:nvSpPr>
        <p:spPr>
          <a:xfrm>
            <a:off x="1224900" y="2945026"/>
            <a:ext cx="66942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b="0" i="0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9pPr>
          </a:lstStyle>
          <a:p/>
        </p:txBody>
      </p:sp>
      <p:pic>
        <p:nvPicPr>
          <p:cNvPr id="15" name="Google Shape;1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957" y="-1877"/>
            <a:ext cx="2561321" cy="884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1_Title and Sub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 rotWithShape="1">
          <a:blip r:embed="rId2">
            <a:alphaModFix/>
          </a:blip>
          <a:srcRect b="14873" l="10152" r="612" t="9800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/>
          <p:nvPr/>
        </p:nvSpPr>
        <p:spPr>
          <a:xfrm>
            <a:off x="5042452" y="589721"/>
            <a:ext cx="3821973" cy="424069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9"/>
          <p:cNvSpPr txBox="1"/>
          <p:nvPr>
            <p:ph type="ctrTitle"/>
          </p:nvPr>
        </p:nvSpPr>
        <p:spPr>
          <a:xfrm>
            <a:off x="5336324" y="900355"/>
            <a:ext cx="2598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i="0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1" type="subTitle"/>
          </p:nvPr>
        </p:nvSpPr>
        <p:spPr>
          <a:xfrm>
            <a:off x="5336424" y="2100355"/>
            <a:ext cx="3270862" cy="17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0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8" name="Google Shape;88;p19"/>
          <p:cNvSpPr/>
          <p:nvPr/>
        </p:nvSpPr>
        <p:spPr>
          <a:xfrm>
            <a:off x="5442296" y="1979400"/>
            <a:ext cx="166200" cy="37500"/>
          </a:xfrm>
          <a:prstGeom prst="rect">
            <a:avLst/>
          </a:prstGeom>
          <a:solidFill>
            <a:srgbClr val="FF3A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8805448" y="111858"/>
            <a:ext cx="225909" cy="225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three columns" type="titleOnly">
  <p:cSld name="TITLE_ONLY">
    <p:bg>
      <p:bgPr>
        <a:solidFill>
          <a:srgbClr val="FF3A0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 i="0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575640" y="2167675"/>
            <a:ext cx="24486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400">
                <a:solidFill>
                  <a:srgbClr val="CC3F3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rgbClr val="CC3F3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400">
                <a:solidFill>
                  <a:srgbClr val="CC3F3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CC3F3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400">
                <a:solidFill>
                  <a:srgbClr val="CC3F3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1" sz="1400">
                <a:solidFill>
                  <a:srgbClr val="CC3F3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1" sz="1400">
                <a:solidFill>
                  <a:srgbClr val="CC3F3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1" sz="1400">
                <a:solidFill>
                  <a:srgbClr val="CC3F3A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2" type="subTitle"/>
          </p:nvPr>
        </p:nvSpPr>
        <p:spPr>
          <a:xfrm>
            <a:off x="575640" y="2503926"/>
            <a:ext cx="2448600" cy="12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0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99999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9999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solidFill>
                  <a:srgbClr val="99999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99999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99999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3" type="subTitle"/>
          </p:nvPr>
        </p:nvSpPr>
        <p:spPr>
          <a:xfrm>
            <a:off x="3355575" y="2167675"/>
            <a:ext cx="24486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400">
                <a:solidFill>
                  <a:srgbClr val="CC3F3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rgbClr val="CC3F3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400">
                <a:solidFill>
                  <a:srgbClr val="CC3F3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CC3F3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400">
                <a:solidFill>
                  <a:srgbClr val="CC3F3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1" sz="1400">
                <a:solidFill>
                  <a:srgbClr val="CC3F3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1" sz="1400">
                <a:solidFill>
                  <a:srgbClr val="CC3F3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1" sz="1400">
                <a:solidFill>
                  <a:srgbClr val="CC3F3A"/>
                </a:solidFill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4" type="subTitle"/>
          </p:nvPr>
        </p:nvSpPr>
        <p:spPr>
          <a:xfrm>
            <a:off x="3355575" y="2503926"/>
            <a:ext cx="2448600" cy="12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0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99999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9999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solidFill>
                  <a:srgbClr val="99999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99999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99999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5" type="subTitle"/>
          </p:nvPr>
        </p:nvSpPr>
        <p:spPr>
          <a:xfrm>
            <a:off x="6119761" y="2167675"/>
            <a:ext cx="24486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400">
                <a:solidFill>
                  <a:srgbClr val="CC3F3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rgbClr val="CC3F3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400">
                <a:solidFill>
                  <a:srgbClr val="CC3F3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CC3F3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400">
                <a:solidFill>
                  <a:srgbClr val="CC3F3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1" sz="1400">
                <a:solidFill>
                  <a:srgbClr val="CC3F3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1" sz="1400">
                <a:solidFill>
                  <a:srgbClr val="CC3F3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1" sz="1400">
                <a:solidFill>
                  <a:srgbClr val="CC3F3A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6" type="subTitle"/>
          </p:nvPr>
        </p:nvSpPr>
        <p:spPr>
          <a:xfrm>
            <a:off x="6119761" y="2503926"/>
            <a:ext cx="2448600" cy="12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0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99999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9999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solidFill>
                  <a:srgbClr val="99999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99999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99999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05447" y="111858"/>
            <a:ext cx="225909" cy="225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slide with big number">
  <p:cSld name="1_Red slide with big number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311700" y="12585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i="0" sz="8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1" type="subTitle"/>
          </p:nvPr>
        </p:nvSpPr>
        <p:spPr>
          <a:xfrm>
            <a:off x="1881147" y="3077100"/>
            <a:ext cx="53817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050">
                <a:solidFill>
                  <a:srgbClr val="FF3A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8805448" y="111858"/>
            <a:ext cx="225909" cy="225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 3">
  <p:cSld name="TITLE_ONLY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2c509dd33_0_589"/>
          <p:cNvSpPr txBox="1"/>
          <p:nvPr>
            <p:ph type="title"/>
          </p:nvPr>
        </p:nvSpPr>
        <p:spPr>
          <a:xfrm>
            <a:off x="285750" y="872668"/>
            <a:ext cx="85440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Verdana"/>
              <a:buNone/>
              <a:defRPr b="1" sz="270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 1">
  <p:cSld name="TITLE_ONL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12c509dd33_0_585"/>
          <p:cNvSpPr txBox="1"/>
          <p:nvPr>
            <p:ph type="title"/>
          </p:nvPr>
        </p:nvSpPr>
        <p:spPr>
          <a:xfrm>
            <a:off x="285750" y="872668"/>
            <a:ext cx="85440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Verdana"/>
              <a:buNone/>
              <a:defRPr b="1" sz="270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12c509dd33_0_704"/>
          <p:cNvSpPr txBox="1"/>
          <p:nvPr>
            <p:ph type="title"/>
          </p:nvPr>
        </p:nvSpPr>
        <p:spPr>
          <a:xfrm>
            <a:off x="385761" y="354047"/>
            <a:ext cx="84654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Verdana"/>
              <a:buNone/>
              <a:defRPr b="1" sz="240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g212c509dd33_0_704"/>
          <p:cNvSpPr txBox="1"/>
          <p:nvPr>
            <p:ph idx="1" type="body"/>
          </p:nvPr>
        </p:nvSpPr>
        <p:spPr>
          <a:xfrm>
            <a:off x="385762" y="962457"/>
            <a:ext cx="8465400" cy="31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text and title">
  <p:cSld name="CUSTOM_10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212c509dd33_0_213"/>
          <p:cNvSpPr txBox="1"/>
          <p:nvPr>
            <p:ph type="title"/>
          </p:nvPr>
        </p:nvSpPr>
        <p:spPr>
          <a:xfrm>
            <a:off x="436100" y="711175"/>
            <a:ext cx="809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9pPr>
          </a:lstStyle>
          <a:p/>
        </p:txBody>
      </p:sp>
      <p:pic>
        <p:nvPicPr>
          <p:cNvPr id="23" name="Google Shape;23;g212c509dd33_0_2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8805448" y="111857"/>
            <a:ext cx="225910" cy="225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2"/>
          <p:cNvPicPr preferRelativeResize="0"/>
          <p:nvPr/>
        </p:nvPicPr>
        <p:blipFill rotWithShape="1">
          <a:blip r:embed="rId2">
            <a:alphaModFix/>
          </a:blip>
          <a:srcRect b="14873" l="10152" r="612" t="9800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2"/>
          <p:cNvSpPr/>
          <p:nvPr/>
        </p:nvSpPr>
        <p:spPr>
          <a:xfrm>
            <a:off x="5042452" y="589721"/>
            <a:ext cx="3821973" cy="4240696"/>
          </a:xfrm>
          <a:prstGeom prst="rect">
            <a:avLst/>
          </a:prstGeom>
          <a:solidFill>
            <a:srgbClr val="FF3A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2"/>
          <p:cNvSpPr txBox="1"/>
          <p:nvPr>
            <p:ph type="ctrTitle"/>
          </p:nvPr>
        </p:nvSpPr>
        <p:spPr>
          <a:xfrm>
            <a:off x="5336324" y="900355"/>
            <a:ext cx="2598600" cy="9955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i="0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" type="subTitle"/>
          </p:nvPr>
        </p:nvSpPr>
        <p:spPr>
          <a:xfrm>
            <a:off x="5336424" y="2100355"/>
            <a:ext cx="3270862" cy="17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0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" name="Google Shape;29;p12"/>
          <p:cNvSpPr/>
          <p:nvPr/>
        </p:nvSpPr>
        <p:spPr>
          <a:xfrm>
            <a:off x="5442296" y="1979400"/>
            <a:ext cx="1662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8805448" y="111858"/>
            <a:ext cx="225909" cy="225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slide with titl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12c509dd33_0_569"/>
          <p:cNvSpPr txBox="1"/>
          <p:nvPr>
            <p:ph idx="1" type="subTitle"/>
          </p:nvPr>
        </p:nvSpPr>
        <p:spPr>
          <a:xfrm>
            <a:off x="548800" y="2667225"/>
            <a:ext cx="3047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0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3" name="Google Shape;33;g212c509dd33_0_569"/>
          <p:cNvSpPr txBox="1"/>
          <p:nvPr>
            <p:ph type="ctrTitle"/>
          </p:nvPr>
        </p:nvSpPr>
        <p:spPr>
          <a:xfrm>
            <a:off x="548800" y="1504585"/>
            <a:ext cx="2840100" cy="10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 i="0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9pPr>
          </a:lstStyle>
          <a:p/>
        </p:txBody>
      </p:sp>
      <p:pic>
        <p:nvPicPr>
          <p:cNvPr id="34" name="Google Shape;34;g212c509dd33_0_5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8805448" y="111857"/>
            <a:ext cx="225910" cy="225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title 1">
  <p:cSld name="CUSTOM_8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12c509dd33_0_573"/>
          <p:cNvSpPr txBox="1"/>
          <p:nvPr>
            <p:ph type="title"/>
          </p:nvPr>
        </p:nvSpPr>
        <p:spPr>
          <a:xfrm>
            <a:off x="299700" y="911325"/>
            <a:ext cx="854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9pPr>
          </a:lstStyle>
          <a:p/>
        </p:txBody>
      </p:sp>
      <p:pic>
        <p:nvPicPr>
          <p:cNvPr id="37" name="Google Shape;37;g212c509dd33_0_5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8805448" y="111857"/>
            <a:ext cx="225910" cy="225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text and title 1">
  <p:cSld name="CUSTOM_1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12c509dd33_0_576"/>
          <p:cNvSpPr txBox="1"/>
          <p:nvPr>
            <p:ph idx="1" type="subTitle"/>
          </p:nvPr>
        </p:nvSpPr>
        <p:spPr>
          <a:xfrm>
            <a:off x="798800" y="2248125"/>
            <a:ext cx="3139500" cy="12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99999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9999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>
                <a:solidFill>
                  <a:srgbClr val="99999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9999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99999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99999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99999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40" name="Google Shape;40;g212c509dd33_0_576"/>
          <p:cNvSpPr txBox="1"/>
          <p:nvPr>
            <p:ph type="title"/>
          </p:nvPr>
        </p:nvSpPr>
        <p:spPr>
          <a:xfrm>
            <a:off x="798800" y="1583075"/>
            <a:ext cx="342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1800">
                <a:solidFill>
                  <a:srgbClr val="FF3A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9pPr>
          </a:lstStyle>
          <a:p/>
        </p:txBody>
      </p:sp>
      <p:pic>
        <p:nvPicPr>
          <p:cNvPr id="41" name="Google Shape;41;g212c509dd33_0_5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8805448" y="111857"/>
            <a:ext cx="225910" cy="225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b="0" i="0" sz="2800" u="none" cap="none" strike="noStrik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b="0" i="0" sz="2800" u="none" cap="none" strike="noStrik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b="0" i="0" sz="2800" u="none" cap="none" strike="noStrik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b="0" i="0" sz="2800" u="none" cap="none" strike="noStrik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b="0" i="0" sz="2800" u="none" cap="none" strike="noStrik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b="0" i="0" sz="2800" u="none" cap="none" strike="noStrik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b="0" i="0" sz="2800" u="none" cap="none" strike="noStrik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b="0" i="0" sz="2800" u="none" cap="none" strike="noStrik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b="0" i="0" sz="2800" u="none" cap="none" strike="noStrik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609675"/>
            <a:ext cx="8520600" cy="20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Nunito"/>
              <a:buChar char="●"/>
              <a:defRPr b="0" i="0" sz="16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○"/>
              <a:defRPr b="0" i="0" sz="15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■"/>
              <a:defRPr b="0" i="0" sz="14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"/>
              <a:buChar char="○"/>
              <a:defRPr b="0" i="0" sz="12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"/>
              <a:buChar char="●"/>
              <a:defRPr b="0" i="0" sz="10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"/>
              <a:buChar char="○"/>
              <a:defRPr b="0" i="0" sz="10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"/>
              <a:buChar char="■"/>
              <a:defRPr b="0" i="0" sz="10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type="ctrTitle"/>
          </p:nvPr>
        </p:nvSpPr>
        <p:spPr>
          <a:xfrm>
            <a:off x="1224900" y="1728443"/>
            <a:ext cx="6694200" cy="10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</a:pPr>
            <a:r>
              <a:rPr lang="es-MX"/>
              <a:t>Desarrollo de ejercicios de la guía N01</a:t>
            </a:r>
            <a:endParaRPr/>
          </a:p>
        </p:txBody>
      </p:sp>
      <p:sp>
        <p:nvSpPr>
          <p:cNvPr id="111" name="Google Shape;111;p1"/>
          <p:cNvSpPr txBox="1"/>
          <p:nvPr>
            <p:ph idx="2" type="ctrTitle"/>
          </p:nvPr>
        </p:nvSpPr>
        <p:spPr>
          <a:xfrm>
            <a:off x="1224900" y="2951082"/>
            <a:ext cx="66942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rPr lang="es-MX"/>
              <a:t>PRIMERA SEMANA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2cbe3f48f_0_43"/>
          <p:cNvSpPr txBox="1"/>
          <p:nvPr>
            <p:ph type="title"/>
          </p:nvPr>
        </p:nvSpPr>
        <p:spPr>
          <a:xfrm>
            <a:off x="289321" y="265535"/>
            <a:ext cx="6349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Verdana"/>
              <a:buNone/>
            </a:pPr>
            <a:r>
              <a:rPr lang="es-MX"/>
              <a:t>Implementación de la Clase Cuadrado</a:t>
            </a:r>
            <a:endParaRPr/>
          </a:p>
        </p:txBody>
      </p:sp>
      <p:sp>
        <p:nvSpPr>
          <p:cNvPr id="184" name="Google Shape;184;g212cbe3f48f_0_43"/>
          <p:cNvSpPr txBox="1"/>
          <p:nvPr/>
        </p:nvSpPr>
        <p:spPr>
          <a:xfrm>
            <a:off x="1200768" y="1159214"/>
            <a:ext cx="57318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7800" lvl="0" marL="177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i="0" lang="es-MX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    </a:t>
            </a:r>
            <a:r>
              <a:rPr b="1" i="0" lang="es-MX" sz="1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// mostrar el valor de los lados de cada cuadrado          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i="0" lang="es-MX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	System.out.println("El lado de c1 es “+ c1.ObtenerLado());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i="0" lang="es-MX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System.out.println("El lado de c2 es “ + c2.ObtenerLado());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-MX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System.out.println();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-MX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b="1" i="0" lang="es-MX" sz="1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// cambiar el valor del lado de c1 y mostrarlo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i="0" lang="es-MX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	c1.ModificarLado(5);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-MX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System.out.println("Cambiando el lado de c1... ");          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-MX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	System.out.println("El lado de c1 es “+ c1.ObtenerLado());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-MX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System.out.println();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i="0" lang="es-MX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b="1" i="0" lang="es-MX" sz="1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// mostrar el area de c1 y el perimetro de c2          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-MX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	 System.out.println("El area de c1 es “+ c1.Area());                      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-MX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	 System.out.println("El perimetro de c2 es “+ c2.Perimetro());          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2cbe3f48f_0_48"/>
          <p:cNvSpPr txBox="1"/>
          <p:nvPr>
            <p:ph type="title"/>
          </p:nvPr>
        </p:nvSpPr>
        <p:spPr>
          <a:xfrm>
            <a:off x="289321" y="265535"/>
            <a:ext cx="6349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Verdana"/>
              <a:buNone/>
            </a:pPr>
            <a:r>
              <a:rPr lang="es-MX"/>
              <a:t>Implementación de la Clase Cuadrado</a:t>
            </a:r>
            <a:endParaRPr/>
          </a:p>
        </p:txBody>
      </p:sp>
      <p:pic>
        <p:nvPicPr>
          <p:cNvPr descr="ejecucion" id="190" name="Google Shape;190;g212cbe3f48f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9199" y="919965"/>
            <a:ext cx="6084490" cy="330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2c509dd33_0_324"/>
          <p:cNvSpPr txBox="1"/>
          <p:nvPr>
            <p:ph type="ctrTitle"/>
          </p:nvPr>
        </p:nvSpPr>
        <p:spPr>
          <a:xfrm>
            <a:off x="1224900" y="1728443"/>
            <a:ext cx="6694200" cy="10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</a:pPr>
            <a:r>
              <a:rPr lang="es-MX"/>
              <a:t>Ejercicios de programación</a:t>
            </a:r>
            <a:endParaRPr/>
          </a:p>
        </p:txBody>
      </p:sp>
      <p:sp>
        <p:nvSpPr>
          <p:cNvPr id="117" name="Google Shape;117;g212c509dd33_0_324"/>
          <p:cNvSpPr txBox="1"/>
          <p:nvPr>
            <p:ph idx="2" type="ctrTitle"/>
          </p:nvPr>
        </p:nvSpPr>
        <p:spPr>
          <a:xfrm>
            <a:off x="1224900" y="2945026"/>
            <a:ext cx="66942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rPr lang="es-MX"/>
              <a:t>Utilizar java para la programación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2c509dd33_0_329"/>
          <p:cNvSpPr txBox="1"/>
          <p:nvPr>
            <p:ph type="title"/>
          </p:nvPr>
        </p:nvSpPr>
        <p:spPr>
          <a:xfrm>
            <a:off x="285750" y="872668"/>
            <a:ext cx="85440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Verdana"/>
              <a:buNone/>
            </a:pPr>
            <a:r>
              <a:rPr lang="es-MX"/>
              <a:t>Ejercicios</a:t>
            </a:r>
            <a:endParaRPr/>
          </a:p>
        </p:txBody>
      </p:sp>
      <p:sp>
        <p:nvSpPr>
          <p:cNvPr id="123" name="Google Shape;123;g212c509dd33_0_329"/>
          <p:cNvSpPr txBox="1"/>
          <p:nvPr/>
        </p:nvSpPr>
        <p:spPr>
          <a:xfrm>
            <a:off x="878681" y="1688325"/>
            <a:ext cx="8155800" cy="3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794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MX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 de Permutación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MX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 para calcular el NroDigitos de un número Entero.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MX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 para invertir un número entero de n cifras.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MX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Convertir un número decimal a binario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2c509dd33_0_674"/>
          <p:cNvSpPr txBox="1"/>
          <p:nvPr>
            <p:ph type="title"/>
          </p:nvPr>
        </p:nvSpPr>
        <p:spPr>
          <a:xfrm>
            <a:off x="385761" y="354047"/>
            <a:ext cx="84654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/>
              <a:t>EJERCICIO SOBRE CLASE Y OBJETO</a:t>
            </a:r>
            <a:endParaRPr/>
          </a:p>
        </p:txBody>
      </p:sp>
      <p:sp>
        <p:nvSpPr>
          <p:cNvPr id="130" name="Google Shape;130;g212c509dd33_0_674"/>
          <p:cNvSpPr txBox="1"/>
          <p:nvPr>
            <p:ph idx="1" type="body"/>
          </p:nvPr>
        </p:nvSpPr>
        <p:spPr>
          <a:xfrm>
            <a:off x="385762" y="962457"/>
            <a:ext cx="8465400" cy="31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84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AutoNum type="arabicPeriod"/>
            </a:pPr>
            <a:r>
              <a:rPr lang="es-MX"/>
              <a:t>Realice una aplicación para representar cuadrados mediante su lado y pueda calcular su perimetro y area.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2cbe3f48f_0_0"/>
          <p:cNvSpPr txBox="1"/>
          <p:nvPr>
            <p:ph type="title"/>
          </p:nvPr>
        </p:nvSpPr>
        <p:spPr>
          <a:xfrm>
            <a:off x="289321" y="265535"/>
            <a:ext cx="6349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Verdana"/>
              <a:buNone/>
            </a:pPr>
            <a:r>
              <a:rPr lang="es-MX"/>
              <a:t>Implementación de la Clase Cuadrado</a:t>
            </a:r>
            <a:endParaRPr/>
          </a:p>
        </p:txBody>
      </p:sp>
      <p:sp>
        <p:nvSpPr>
          <p:cNvPr id="136" name="Google Shape;136;g212cbe3f48f_0_0"/>
          <p:cNvSpPr txBox="1"/>
          <p:nvPr/>
        </p:nvSpPr>
        <p:spPr>
          <a:xfrm>
            <a:off x="918471" y="1154562"/>
            <a:ext cx="7071000" cy="327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MX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Lenguaje de programación: Java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MX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Implementación de la TAD Cuadrado 🡪 Clase CCuadrado</a:t>
            </a:r>
            <a:endParaRPr b="1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MX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r>
              <a:rPr b="1" i="0" lang="es-MX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 CCuadrado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{  </a:t>
            </a:r>
            <a:r>
              <a:rPr b="1" i="0" lang="es-MX" sz="1200" u="none" cap="none" strike="noStrike">
                <a:solidFill>
                  <a:srgbClr val="006600"/>
                </a:solidFill>
                <a:latin typeface="Tahoma"/>
                <a:ea typeface="Tahoma"/>
                <a:cs typeface="Tahoma"/>
                <a:sym typeface="Tahoma"/>
              </a:rPr>
              <a:t>// 🡨 Inicio de la implementación</a:t>
            </a:r>
            <a:endParaRPr b="1" i="0" sz="1200" u="none" cap="none" strike="noStrike">
              <a:solidFill>
                <a:srgbClr val="0066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</a:t>
            </a:r>
            <a:r>
              <a:rPr b="1" i="0" lang="es-MX" sz="12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//==========  ATRIBUTOS ===========</a:t>
            </a:r>
            <a:endParaRPr b="1" i="0" sz="1200" u="none" cap="none" strike="noStrike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private double aLado;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</a:t>
            </a:r>
            <a:r>
              <a:rPr b="1" i="0" lang="es-MX" sz="12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//========== MËTODOS  ==========	</a:t>
            </a:r>
            <a:endParaRPr b="1" i="0" sz="1200" u="none" cap="none" strike="noStrike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        //--------------- Constructores ---------------------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public CCuadrado()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aLado = 1;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//--------------------------------------------------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public CCuadrado(double pLado)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aLado = pLado;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}</a:t>
            </a:r>
            <a:endParaRPr b="1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2cbe3f48f_0_5"/>
          <p:cNvSpPr txBox="1"/>
          <p:nvPr>
            <p:ph type="title"/>
          </p:nvPr>
        </p:nvSpPr>
        <p:spPr>
          <a:xfrm>
            <a:off x="289321" y="265535"/>
            <a:ext cx="6349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Verdana"/>
              <a:buNone/>
            </a:pPr>
            <a:r>
              <a:rPr lang="es-MX"/>
              <a:t>Implementación de la Clase Cuadrado</a:t>
            </a:r>
            <a:endParaRPr/>
          </a:p>
        </p:txBody>
      </p:sp>
      <p:sp>
        <p:nvSpPr>
          <p:cNvPr id="142" name="Google Shape;142;g212cbe3f48f_0_5"/>
          <p:cNvSpPr txBox="1"/>
          <p:nvPr/>
        </p:nvSpPr>
        <p:spPr>
          <a:xfrm>
            <a:off x="800100" y="1092994"/>
            <a:ext cx="6049500" cy="3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78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b="0" i="0" lang="es-MX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//-------------- Modificadores ---------------------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public void ModificarLado(double pLado)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          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aLado = pLado;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b="0" i="0" lang="es-MX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//-------------- Selectores o Accesadores------------------------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public double ObtenerLado()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return aLado;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2cbe3f48f_0_10"/>
          <p:cNvSpPr txBox="1"/>
          <p:nvPr>
            <p:ph type="title"/>
          </p:nvPr>
        </p:nvSpPr>
        <p:spPr>
          <a:xfrm>
            <a:off x="289321" y="265535"/>
            <a:ext cx="6349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Verdana"/>
              <a:buNone/>
            </a:pPr>
            <a:r>
              <a:rPr lang="es-MX"/>
              <a:t>Implementación de la Clase Cuadrado</a:t>
            </a:r>
            <a:endParaRPr/>
          </a:p>
        </p:txBody>
      </p:sp>
      <p:sp>
        <p:nvSpPr>
          <p:cNvPr id="148" name="Google Shape;148;g212cbe3f48f_0_10"/>
          <p:cNvSpPr txBox="1"/>
          <p:nvPr/>
        </p:nvSpPr>
        <p:spPr>
          <a:xfrm>
            <a:off x="551260" y="1076325"/>
            <a:ext cx="6878400" cy="3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177800" lvl="0" marL="177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0" i="0" lang="es-MX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//-------------- Otras operaciones -----------------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public double Perimetro()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return (4 * aLado);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//---------------------------------------------------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public double Area()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return Math.pow(aLado, 2);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 </a:t>
            </a:r>
            <a:r>
              <a:rPr b="0" i="0" lang="es-MX" sz="1800" u="none" cap="none" strike="noStrike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// 🡨 Fin de la implementación</a:t>
            </a:r>
            <a:endParaRPr b="0" i="0" sz="1800" u="none" cap="none" strike="noStrike">
              <a:solidFill>
                <a:srgbClr val="00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2cbe3f48f_0_15"/>
          <p:cNvSpPr txBox="1"/>
          <p:nvPr>
            <p:ph type="title"/>
          </p:nvPr>
        </p:nvSpPr>
        <p:spPr>
          <a:xfrm>
            <a:off x="289321" y="265535"/>
            <a:ext cx="6349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Verdana"/>
              <a:buNone/>
            </a:pPr>
            <a:r>
              <a:rPr lang="es-MX"/>
              <a:t>Implementación de la Clase Cuadrado</a:t>
            </a:r>
            <a:endParaRPr/>
          </a:p>
        </p:txBody>
      </p:sp>
      <p:grpSp>
        <p:nvGrpSpPr>
          <p:cNvPr id="154" name="Google Shape;154;g212cbe3f48f_0_15"/>
          <p:cNvGrpSpPr/>
          <p:nvPr/>
        </p:nvGrpSpPr>
        <p:grpSpPr>
          <a:xfrm>
            <a:off x="2634854" y="1869281"/>
            <a:ext cx="1785937" cy="2700338"/>
            <a:chOff x="2213" y="1434"/>
            <a:chExt cx="1500" cy="2268"/>
          </a:xfrm>
        </p:grpSpPr>
        <p:sp>
          <p:nvSpPr>
            <p:cNvPr id="155" name="Google Shape;155;g212cbe3f48f_0_15"/>
            <p:cNvSpPr txBox="1"/>
            <p:nvPr/>
          </p:nvSpPr>
          <p:spPr>
            <a:xfrm>
              <a:off x="2213" y="1434"/>
              <a:ext cx="1500" cy="300"/>
            </a:xfrm>
            <a:prstGeom prst="rect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s-MX" sz="14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CCuadrado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212cbe3f48f_0_15"/>
            <p:cNvSpPr txBox="1"/>
            <p:nvPr/>
          </p:nvSpPr>
          <p:spPr>
            <a:xfrm>
              <a:off x="2213" y="1661"/>
              <a:ext cx="1500" cy="300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MX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Double aLado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212cbe3f48f_0_15"/>
            <p:cNvSpPr txBox="1"/>
            <p:nvPr/>
          </p:nvSpPr>
          <p:spPr>
            <a:xfrm>
              <a:off x="2213" y="1902"/>
              <a:ext cx="1500" cy="1800"/>
            </a:xfrm>
            <a:prstGeom prst="rect">
              <a:avLst/>
            </a:prstGeom>
            <a:solidFill>
              <a:srgbClr val="CC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MX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CCuadrado()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MX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CCuadrado(double)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MX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ModificarLado(double)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MX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Double ObtenerLado()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MX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Double Area()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MX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Double Perimetro()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g212cbe3f48f_0_15"/>
          <p:cNvSpPr txBox="1"/>
          <p:nvPr/>
        </p:nvSpPr>
        <p:spPr>
          <a:xfrm>
            <a:off x="636985" y="1869281"/>
            <a:ext cx="1295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MX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Nombre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212cbe3f48f_0_15"/>
          <p:cNvSpPr txBox="1"/>
          <p:nvPr/>
        </p:nvSpPr>
        <p:spPr>
          <a:xfrm>
            <a:off x="620316" y="2164556"/>
            <a:ext cx="1295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MX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Elementos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212cbe3f48f_0_15"/>
          <p:cNvSpPr txBox="1"/>
          <p:nvPr/>
        </p:nvSpPr>
        <p:spPr>
          <a:xfrm>
            <a:off x="623888" y="2950369"/>
            <a:ext cx="1295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MX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Operaciones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g212cbe3f48f_0_15"/>
          <p:cNvCxnSpPr/>
          <p:nvPr/>
        </p:nvCxnSpPr>
        <p:spPr>
          <a:xfrm>
            <a:off x="1608535" y="2031206"/>
            <a:ext cx="91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2" name="Google Shape;162;g212cbe3f48f_0_15"/>
          <p:cNvCxnSpPr/>
          <p:nvPr/>
        </p:nvCxnSpPr>
        <p:spPr>
          <a:xfrm>
            <a:off x="1608535" y="2309813"/>
            <a:ext cx="91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3" name="Google Shape;163;g212cbe3f48f_0_15"/>
          <p:cNvCxnSpPr/>
          <p:nvPr/>
        </p:nvCxnSpPr>
        <p:spPr>
          <a:xfrm>
            <a:off x="1703785" y="3112294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4" name="Google Shape;164;g212cbe3f48f_0_15"/>
          <p:cNvSpPr txBox="1"/>
          <p:nvPr/>
        </p:nvSpPr>
        <p:spPr>
          <a:xfrm>
            <a:off x="5118497" y="2518172"/>
            <a:ext cx="1295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MX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Constructores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212cbe3f48f_0_15"/>
          <p:cNvSpPr txBox="1"/>
          <p:nvPr/>
        </p:nvSpPr>
        <p:spPr>
          <a:xfrm>
            <a:off x="5118497" y="3057525"/>
            <a:ext cx="1295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MX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Modificador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212cbe3f48f_0_15"/>
          <p:cNvSpPr txBox="1"/>
          <p:nvPr/>
        </p:nvSpPr>
        <p:spPr>
          <a:xfrm>
            <a:off x="5118497" y="3327797"/>
            <a:ext cx="1295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MX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Selector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212cbe3f48f_0_15"/>
          <p:cNvSpPr txBox="1"/>
          <p:nvPr/>
        </p:nvSpPr>
        <p:spPr>
          <a:xfrm>
            <a:off x="5118497" y="3759994"/>
            <a:ext cx="1727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MX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Otras operaciones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212cbe3f48f_0_15"/>
          <p:cNvSpPr/>
          <p:nvPr/>
        </p:nvSpPr>
        <p:spPr>
          <a:xfrm>
            <a:off x="4686300" y="2409825"/>
            <a:ext cx="108600" cy="594300"/>
          </a:xfrm>
          <a:prstGeom prst="rightBrace">
            <a:avLst>
              <a:gd fmla="val 45696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" name="Google Shape;169;g212cbe3f48f_0_15"/>
          <p:cNvSpPr/>
          <p:nvPr/>
        </p:nvSpPr>
        <p:spPr>
          <a:xfrm>
            <a:off x="4686300" y="3651647"/>
            <a:ext cx="108600" cy="594300"/>
          </a:xfrm>
          <a:prstGeom prst="rightBrace">
            <a:avLst>
              <a:gd fmla="val 45696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70" name="Google Shape;170;g212cbe3f48f_0_15"/>
          <p:cNvCxnSpPr/>
          <p:nvPr/>
        </p:nvCxnSpPr>
        <p:spPr>
          <a:xfrm>
            <a:off x="4741069" y="3219450"/>
            <a:ext cx="323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1" name="Google Shape;171;g212cbe3f48f_0_15"/>
          <p:cNvCxnSpPr/>
          <p:nvPr/>
        </p:nvCxnSpPr>
        <p:spPr>
          <a:xfrm>
            <a:off x="4686300" y="3489722"/>
            <a:ext cx="37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12cbe3f48f_0_37"/>
          <p:cNvSpPr txBox="1"/>
          <p:nvPr>
            <p:ph type="title"/>
          </p:nvPr>
        </p:nvSpPr>
        <p:spPr>
          <a:xfrm>
            <a:off x="289321" y="265535"/>
            <a:ext cx="6349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Verdana"/>
              <a:buNone/>
            </a:pPr>
            <a:r>
              <a:rPr lang="es-MX"/>
              <a:t>Implementación de la Clase Cuadrado</a:t>
            </a:r>
            <a:endParaRPr/>
          </a:p>
        </p:txBody>
      </p:sp>
      <p:sp>
        <p:nvSpPr>
          <p:cNvPr id="177" name="Google Shape;177;g212cbe3f48f_0_37"/>
          <p:cNvSpPr txBox="1"/>
          <p:nvPr>
            <p:ph idx="1" type="body"/>
          </p:nvPr>
        </p:nvSpPr>
        <p:spPr>
          <a:xfrm>
            <a:off x="385762" y="962458"/>
            <a:ext cx="84654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s-MX"/>
              <a:t>Implementación de un programa que utiliza la clase CCuadrado y prueba sus operaciones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78" name="Google Shape;178;g212cbe3f48f_0_37"/>
          <p:cNvSpPr txBox="1"/>
          <p:nvPr/>
        </p:nvSpPr>
        <p:spPr>
          <a:xfrm>
            <a:off x="615077" y="1901341"/>
            <a:ext cx="7080600" cy="243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MX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s-MX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 AppCuadrado</a:t>
            </a:r>
            <a:endParaRPr b="1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MX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{	</a:t>
            </a:r>
            <a:endParaRPr b="1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MX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static void main(string[] args)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MX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MX" sz="1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           // declarar dos variables de tipo Cuadrado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MX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CCuadrado c1;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MX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CCuadrado c2;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MX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</a:t>
            </a:r>
            <a:r>
              <a:rPr b="1" i="0" lang="es-MX" sz="1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// inicializar los cuadrados haciendo uso de sus constructores</a:t>
            </a:r>
            <a:endParaRPr b="1" i="0" sz="14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MX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c1 = new CCuadrado();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MX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c2 = new CCuadrado(3);</a:t>
            </a:r>
            <a:endParaRPr b="1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usiness slid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Aburto Herrera Beatrice</dc:creator>
</cp:coreProperties>
</file>