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0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9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9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3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4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0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5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7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4427-0231-4397-B617-85721FEDDE0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3F51-8BD7-40DD-AB7B-CB460C96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01767" y="178126"/>
            <a:ext cx="7430566" cy="2099260"/>
            <a:chOff x="1504061" y="2689454"/>
            <a:chExt cx="7430566" cy="20992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5780" t="-9965" r="57263" b="-33082"/>
            <a:stretch/>
          </p:blipFill>
          <p:spPr>
            <a:xfrm>
              <a:off x="2875660" y="3139193"/>
              <a:ext cx="6058967" cy="36793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43159" t="-31434" r="39535" b="-8112"/>
            <a:stretch/>
          </p:blipFill>
          <p:spPr>
            <a:xfrm>
              <a:off x="2875660" y="3544045"/>
              <a:ext cx="2837204" cy="35892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60112" t="-12850" r="13877" b="-20051"/>
            <a:stretch/>
          </p:blipFill>
          <p:spPr>
            <a:xfrm>
              <a:off x="2875660" y="4053251"/>
              <a:ext cx="4264352" cy="34183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-882" t="-3322" r="94419" b="-13925"/>
            <a:stretch/>
          </p:blipFill>
          <p:spPr>
            <a:xfrm>
              <a:off x="1572428" y="2689454"/>
              <a:ext cx="1059677" cy="30157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86227" t="-12850" r="-562" b="3519"/>
            <a:stretch/>
          </p:blipFill>
          <p:spPr>
            <a:xfrm>
              <a:off x="2875660" y="4454456"/>
              <a:ext cx="2350094" cy="28121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504061" y="3097767"/>
              <a:ext cx="1128044" cy="387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CPU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04061" y="3544045"/>
              <a:ext cx="1128044" cy="387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ram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04061" y="3972727"/>
              <a:ext cx="1128044" cy="387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ssd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04061" y="4401409"/>
              <a:ext cx="1128044" cy="387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r>
                <a:rPr lang="en-US" altLang="ko-KR" dirty="0" smtClean="0"/>
                <a:t>PU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86009" y="2429879"/>
            <a:ext cx="5782482" cy="4124551"/>
            <a:chOff x="725139" y="2610263"/>
            <a:chExt cx="5782482" cy="412455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139" y="2610263"/>
              <a:ext cx="5782482" cy="27626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139" y="2985897"/>
              <a:ext cx="3880458" cy="3748917"/>
            </a:xfrm>
            <a:prstGeom prst="rect">
              <a:avLst/>
            </a:prstGeom>
          </p:spPr>
        </p:pic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61890"/>
              </p:ext>
            </p:extLst>
          </p:nvPr>
        </p:nvGraphicFramePr>
        <p:xfrm>
          <a:off x="174172" y="586440"/>
          <a:ext cx="2485137" cy="169094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85137">
                  <a:extLst>
                    <a:ext uri="{9D8B030D-6E8A-4147-A177-3AD203B41FA5}">
                      <a16:colId xmlns:a16="http://schemas.microsoft.com/office/drawing/2014/main" val="1991310618"/>
                    </a:ext>
                  </a:extLst>
                </a:gridCol>
              </a:tblGrid>
              <a:tr h="565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세대 </a:t>
                      </a:r>
                      <a:r>
                        <a:rPr lang="en-US" altLang="ko-KR" dirty="0" smtClean="0"/>
                        <a:t>* (</a:t>
                      </a:r>
                      <a:r>
                        <a:rPr lang="ko-KR" altLang="en-US" dirty="0" smtClean="0"/>
                        <a:t>가격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062831"/>
                  </a:ext>
                </a:extLst>
              </a:tr>
              <a:tr h="1125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용량</a:t>
                      </a:r>
                      <a:r>
                        <a:rPr lang="en-US" altLang="ko-KR" dirty="0" smtClean="0"/>
                        <a:t>(GB)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827897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565645" y="3638650"/>
            <a:ext cx="3633786" cy="1082180"/>
            <a:chOff x="1565645" y="3638650"/>
            <a:chExt cx="3633786" cy="1082180"/>
          </a:xfrm>
        </p:grpSpPr>
        <p:sp>
          <p:nvSpPr>
            <p:cNvPr id="18" name="타원 17"/>
            <p:cNvSpPr/>
            <p:nvPr/>
          </p:nvSpPr>
          <p:spPr>
            <a:xfrm>
              <a:off x="1565645" y="3638650"/>
              <a:ext cx="2608977" cy="10821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초기 데이터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4461200" y="3953237"/>
              <a:ext cx="738231" cy="4530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4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33" y="622882"/>
            <a:ext cx="6344535" cy="323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64" y="1547047"/>
            <a:ext cx="6066670" cy="77253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12639" y="243739"/>
            <a:ext cx="3633786" cy="1082180"/>
            <a:chOff x="1565645" y="3638650"/>
            <a:chExt cx="3633786" cy="1082180"/>
          </a:xfrm>
        </p:grpSpPr>
        <p:sp>
          <p:nvSpPr>
            <p:cNvPr id="11" name="타원 10"/>
            <p:cNvSpPr/>
            <p:nvPr/>
          </p:nvSpPr>
          <p:spPr>
            <a:xfrm>
              <a:off x="1565645" y="3638650"/>
              <a:ext cx="2608977" cy="10821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초기 데이터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4461200" y="3953237"/>
              <a:ext cx="738231" cy="4530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오른쪽 화살표 15"/>
          <p:cNvSpPr/>
          <p:nvPr/>
        </p:nvSpPr>
        <p:spPr>
          <a:xfrm rot="5400000">
            <a:off x="7690316" y="1041209"/>
            <a:ext cx="471162" cy="4114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752" y="2919852"/>
            <a:ext cx="782111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2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" r="-154" b="37004"/>
          <a:stretch/>
        </p:blipFill>
        <p:spPr>
          <a:xfrm>
            <a:off x="6369320" y="1178049"/>
            <a:ext cx="3957528" cy="401426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02281" y="802415"/>
            <a:ext cx="5782482" cy="4124551"/>
            <a:chOff x="725139" y="2610263"/>
            <a:chExt cx="5782482" cy="4124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139" y="2610263"/>
              <a:ext cx="5782482" cy="27626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139" y="2985897"/>
              <a:ext cx="3880458" cy="374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25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48" y="2575979"/>
            <a:ext cx="7425889" cy="103541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665198" y="1350627"/>
            <a:ext cx="0" cy="1225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41738" y="125252"/>
            <a:ext cx="6423460" cy="2387416"/>
            <a:chOff x="421957" y="435645"/>
            <a:chExt cx="6423460" cy="23874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957" y="435645"/>
              <a:ext cx="4741323" cy="238741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721454" y="1535185"/>
              <a:ext cx="4441826" cy="2516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4" idx="3"/>
            </p:cNvCxnSpPr>
            <p:nvPr/>
          </p:nvCxnSpPr>
          <p:spPr>
            <a:xfrm>
              <a:off x="5163280" y="1661020"/>
              <a:ext cx="1682137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499" y="3674708"/>
            <a:ext cx="797353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9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10" y="3634199"/>
            <a:ext cx="7973538" cy="294363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434127" y="83891"/>
            <a:ext cx="7467879" cy="3467847"/>
            <a:chOff x="511338" y="109058"/>
            <a:chExt cx="7467879" cy="346784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1" r="-154" b="37004"/>
            <a:stretch/>
          </p:blipFill>
          <p:spPr>
            <a:xfrm>
              <a:off x="4867691" y="420773"/>
              <a:ext cx="3111526" cy="3156132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511338" y="109058"/>
              <a:ext cx="4899561" cy="3422708"/>
              <a:chOff x="725139" y="2610263"/>
              <a:chExt cx="5782482" cy="412455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139" y="2610263"/>
                <a:ext cx="5782482" cy="27626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139" y="2985897"/>
                <a:ext cx="3880458" cy="3748917"/>
              </a:xfrm>
              <a:prstGeom prst="rect">
                <a:avLst/>
              </a:prstGeom>
            </p:spPr>
          </p:pic>
        </p:grpSp>
        <p:sp>
          <p:nvSpPr>
            <p:cNvPr id="7" name="덧셈 기호 6"/>
            <p:cNvSpPr/>
            <p:nvPr/>
          </p:nvSpPr>
          <p:spPr>
            <a:xfrm>
              <a:off x="4052460" y="1510018"/>
              <a:ext cx="562063" cy="570452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5400000">
              <a:off x="3629943" y="2480630"/>
              <a:ext cx="1407094" cy="28025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92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</cp:revision>
  <dcterms:created xsi:type="dcterms:W3CDTF">2024-04-15T04:04:42Z</dcterms:created>
  <dcterms:modified xsi:type="dcterms:W3CDTF">2024-04-15T07:15:13Z</dcterms:modified>
</cp:coreProperties>
</file>