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BD235D-99D4-41A0-A46C-3B16B5C12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20CE67-8B1A-4510-84EF-BFB59B800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F140A4-DEFB-491F-9E95-F07F1777D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1CF457-620C-4A1C-825A-66C3FC10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8B028-1AF6-4F2A-9573-9B35DF42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34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8B903-1EA3-40A2-9B88-91D44ECA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0E55F4-1E0D-43BC-A984-04E8EC58B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ED6A57-5E65-43F3-AF1C-499DA0BE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DB102-C1E8-42BF-8419-43D071A2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12E3-E8E7-4D6C-B9FB-D9DB23E6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47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4CC8603-92C3-4243-932E-8ED57A138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861D74-800B-4916-94E6-844E2F61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AAE332-1FED-4AD3-B874-DAC582EF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474B40-FA6D-4535-B37D-5C2CBAC1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608C61-15D6-4DCA-9973-BA6982DC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383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46973-2EEA-47C5-8747-981A3E81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052E3A-7124-434E-A81D-44C64CB39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359A7E-BF82-46E0-AEE9-D23B2BFE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DFAF77-3AE4-48EB-9969-6C79F57F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2AE056-90DC-48EE-ACD5-CC2379B8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4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97E0F-74E2-4A8A-8B0C-E70654C6A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B3382B-B1DF-46CE-8B73-EEAC2814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FAB556-3C92-4AF3-9AD4-194C5CA98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60B68-F9ED-40B1-A5CF-236F42D8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8D13E4-BDBC-45A6-99A5-CCD25DF2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DB28C-7640-466A-A160-2233F395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67520D-7FFC-4E6D-BD55-56C3200F4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C79BF3-7E01-4AB8-B50D-A23B66819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07A5B7-3279-4FB9-B45B-D231A3DA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5DDBC8-0E93-4CED-898A-7CF522BD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577254-2732-429B-8326-BF0E0D6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132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FADA6-B34F-4695-9298-4B522485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A7F98A-3E77-41B2-8C75-9949713E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066CC3-1AE3-404C-B2BF-B482A22DE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28DB330-8F5E-4DAF-A06D-47D711248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0D570AE-D902-4C0B-A851-E07689D6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2C93C5-0B29-49B3-8FE5-CDAE1ED4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68D44EE-21E5-4ADC-993D-F550497F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1A8DE1-FFFD-4A9A-BF7C-28243EDA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7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34783A-922A-4DE1-9978-AB2C1AE8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6A99D42-2A41-4854-A123-357AFC72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3FBF84-D185-4B4A-B60D-86D969FD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3064DB3-1EBB-4010-88CD-81792A33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43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1FE18D-48AB-4B02-A8F0-6AF89365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8E3A651-0C63-420A-9061-61522282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97E81E-2C87-4637-857A-1CA4D165C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69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6218AF-A06C-4B3C-8CC3-111E55199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A99472-403E-429F-BF03-27C5C87F6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D74AD3-3311-4F64-95DC-37FEA858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EEEDFF-AF5A-4895-B181-11FEF44E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93282-B236-4207-9319-810C5F89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0B1430-347C-4BDD-BCBD-6A5F1ABD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6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D1166-4AE3-40CF-BFCD-3C714CCD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9BF2E86-9403-49B1-AA7E-B834CD76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FC7CD9-5FEA-43F6-B725-7F2251E5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98578F-B5C8-4062-A464-21D526DA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E11199-B8C6-4D11-A695-6FCBF9B3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EB0FEE-538B-4F46-B07E-234E3DC4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16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EB4892-5F38-47D3-BEC5-40689BAF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081F35-F580-4E3E-8717-D032D8B22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F582F5-96A3-4251-AB3C-3401C7935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8FF68-C0A9-4D2A-9CB0-659E9309D8C1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BC301A-12DF-43BE-915C-62B98C0A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3CB7D8-EEB0-415A-8DD6-229B8785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B170-4438-4051-AB02-CF2D5558BA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63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F1C0F37-3F3A-4AAE-A8B4-03D7B1272A67}"/>
              </a:ext>
            </a:extLst>
          </p:cNvPr>
          <p:cNvSpPr/>
          <p:nvPr/>
        </p:nvSpPr>
        <p:spPr>
          <a:xfrm>
            <a:off x="-104775" y="0"/>
            <a:ext cx="12487275" cy="6943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FF8782-BE4A-4558-A130-10ADE17EA581}"/>
              </a:ext>
            </a:extLst>
          </p:cNvPr>
          <p:cNvSpPr txBox="1"/>
          <p:nvPr/>
        </p:nvSpPr>
        <p:spPr>
          <a:xfrm>
            <a:off x="7648998" y="2949832"/>
            <a:ext cx="546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+</a:t>
            </a:r>
            <a:endParaRPr lang="zh-TW" altLang="en-US" sz="4800" b="1" dirty="0">
              <a:solidFill>
                <a:schemeClr val="bg2">
                  <a:lumMod val="90000"/>
                </a:schemeClr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A02BDFA-8252-4F70-9042-EB40B56CA086}"/>
              </a:ext>
            </a:extLst>
          </p:cNvPr>
          <p:cNvSpPr txBox="1"/>
          <p:nvPr/>
        </p:nvSpPr>
        <p:spPr>
          <a:xfrm>
            <a:off x="2822278" y="43326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>
                    <a:lumMod val="75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藥品錫箔包裝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F545C064-9ED2-4090-B34B-1FF89019E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830" y="1118548"/>
            <a:ext cx="4060088" cy="513989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65AEC2-BA26-4ACB-8F02-73782F358546}"/>
              </a:ext>
            </a:extLst>
          </p:cNvPr>
          <p:cNvSpPr txBox="1"/>
          <p:nvPr/>
        </p:nvSpPr>
        <p:spPr>
          <a:xfrm>
            <a:off x="8356676" y="5981447"/>
            <a:ext cx="18117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solidFill>
                  <a:schemeClr val="bg1">
                    <a:lumMod val="75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314462701</a:t>
            </a:r>
            <a:r>
              <a:rPr lang="zh-TW" altLang="en-US" sz="1200" b="1" dirty="0">
                <a:solidFill>
                  <a:schemeClr val="bg1">
                    <a:lumMod val="75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 碩一施亦恬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9256EA-6D96-4B0C-B3B9-EE18A53AB8ED}"/>
              </a:ext>
            </a:extLst>
          </p:cNvPr>
          <p:cNvSpPr txBox="1"/>
          <p:nvPr/>
        </p:nvSpPr>
        <p:spPr>
          <a:xfrm flipH="1">
            <a:off x="9046344" y="1934169"/>
            <a:ext cx="1122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:</a:t>
            </a:r>
            <a:r>
              <a:rPr lang="zh-TW" altLang="en-US" sz="60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sz="60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zh-TW" altLang="en-US" sz="60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altLang="zh-TW" sz="60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</a:t>
            </a:r>
            <a:endParaRPr lang="zh-TW" altLang="en-US" sz="6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55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F92F726-D9FC-45D6-A7FF-683B67575005}"/>
              </a:ext>
            </a:extLst>
          </p:cNvPr>
          <p:cNvSpPr/>
          <p:nvPr/>
        </p:nvSpPr>
        <p:spPr>
          <a:xfrm>
            <a:off x="-104775" y="0"/>
            <a:ext cx="12487275" cy="6943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A9229E-02B0-46C1-BE4A-389BE5403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86" y="-1813466"/>
            <a:ext cx="7863699" cy="1048493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E7E30E8-2A10-41FC-966A-3321F5AEF0B2}"/>
              </a:ext>
            </a:extLst>
          </p:cNvPr>
          <p:cNvSpPr txBox="1"/>
          <p:nvPr/>
        </p:nvSpPr>
        <p:spPr>
          <a:xfrm>
            <a:off x="9234146" y="6109256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2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使用圖片編輯</a:t>
            </a:r>
            <a:r>
              <a:rPr lang="en-US" altLang="zh-TW" sz="1400" dirty="0">
                <a:solidFill>
                  <a:schemeClr val="bg2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app </a:t>
            </a:r>
            <a:r>
              <a:rPr lang="zh-TW" altLang="en-US" sz="1400" dirty="0">
                <a:solidFill>
                  <a:schemeClr val="bg2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重疊效果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CF6AEF4-C5FB-4F93-842B-E9F6CDF646EF}"/>
              </a:ext>
            </a:extLst>
          </p:cNvPr>
          <p:cNvSpPr txBox="1"/>
          <p:nvPr/>
        </p:nvSpPr>
        <p:spPr>
          <a:xfrm>
            <a:off x="9234146" y="3587274"/>
            <a:ext cx="21595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chemeClr val="bg2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每一次撥藥、吃藥的痛苦</a:t>
            </a:r>
            <a:endParaRPr lang="en-US" altLang="zh-TW" sz="1400" dirty="0">
              <a:solidFill>
                <a:schemeClr val="bg2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endParaRPr lang="en-US" altLang="zh-TW" sz="1400" dirty="0">
              <a:solidFill>
                <a:schemeClr val="bg2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r>
              <a:rPr lang="zh-TW" altLang="en-US" sz="1400" dirty="0">
                <a:solidFill>
                  <a:schemeClr val="bg2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遠看是凹陷的鋁箔</a:t>
            </a:r>
            <a:endParaRPr lang="en-US" altLang="zh-TW" sz="1400" dirty="0">
              <a:solidFill>
                <a:schemeClr val="bg2"/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r>
              <a:rPr lang="zh-TW" altLang="en-US" sz="1400" dirty="0">
                <a:solidFill>
                  <a:schemeClr val="bg2"/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近看是臉譜</a:t>
            </a:r>
          </a:p>
        </p:txBody>
      </p:sp>
    </p:spTree>
    <p:extLst>
      <p:ext uri="{BB962C8B-B14F-4D97-AF65-F5344CB8AC3E}">
        <p14:creationId xmlns:p14="http://schemas.microsoft.com/office/powerpoint/2010/main" val="13151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637E8CE-E5AA-4D30-A721-5BB34B175124}"/>
              </a:ext>
            </a:extLst>
          </p:cNvPr>
          <p:cNvSpPr/>
          <p:nvPr/>
        </p:nvSpPr>
        <p:spPr>
          <a:xfrm>
            <a:off x="-104775" y="0"/>
            <a:ext cx="12487275" cy="69437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37BB4B-DE88-4130-998A-D62E755A9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75"/>
            <a:ext cx="12192000" cy="5429250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BE91B31-C7CC-4F81-9C28-A28648465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441" y="3277658"/>
            <a:ext cx="8006334" cy="3580342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453EE11-2372-47BC-8012-A36CAE78E40D}"/>
              </a:ext>
            </a:extLst>
          </p:cNvPr>
          <p:cNvSpPr txBox="1"/>
          <p:nvPr/>
        </p:nvSpPr>
        <p:spPr>
          <a:xfrm flipH="1">
            <a:off x="6014717" y="391209"/>
            <a:ext cx="7785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嘗試用</a:t>
            </a:r>
            <a:r>
              <a:rPr lang="en-US" altLang="zh-TW" sz="1200" dirty="0" err="1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copilao</a:t>
            </a:r>
            <a:r>
              <a:rPr lang="en-US" altLang="zh-TW" sz="1200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 </a:t>
            </a:r>
            <a:r>
              <a:rPr lang="zh-TW" altLang="en-US" sz="1200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製作</a:t>
            </a:r>
            <a:r>
              <a:rPr lang="en-US" altLang="zh-TW" sz="1200" b="1" i="0" dirty="0">
                <a:solidFill>
                  <a:schemeClr val="bg2">
                    <a:lumMod val="90000"/>
                  </a:schemeClr>
                </a:solidFill>
                <a:effectLst/>
                <a:latin typeface="源石黑體 B" panose="020B0800000000000000" pitchFamily="34" charset="-120"/>
                <a:ea typeface="源石黑體 B" panose="020B0800000000000000" pitchFamily="34" charset="-120"/>
              </a:rPr>
              <a:t>Hybrid Images</a:t>
            </a:r>
            <a:r>
              <a:rPr lang="zh-TW" altLang="en-US" sz="1200" b="1" i="0" dirty="0">
                <a:solidFill>
                  <a:schemeClr val="bg2">
                    <a:lumMod val="90000"/>
                  </a:schemeClr>
                </a:solidFill>
                <a:effectLst/>
                <a:latin typeface="源石黑體 B" panose="020B0800000000000000" pitchFamily="34" charset="-120"/>
                <a:ea typeface="源石黑體 B" panose="020B0800000000000000" pitchFamily="34" charset="-120"/>
              </a:rPr>
              <a:t> </a:t>
            </a:r>
            <a:r>
              <a:rPr lang="en-US" altLang="zh-TW" sz="1200" b="1" i="0" dirty="0">
                <a:solidFill>
                  <a:schemeClr val="bg2">
                    <a:lumMod val="90000"/>
                  </a:schemeClr>
                </a:solidFill>
                <a:effectLst/>
                <a:latin typeface="源石黑體 B" panose="020B0800000000000000" pitchFamily="34" charset="-120"/>
                <a:ea typeface="源石黑體 B" panose="020B0800000000000000" pitchFamily="34" charset="-120"/>
              </a:rPr>
              <a:t>web</a:t>
            </a:r>
          </a:p>
          <a:p>
            <a:r>
              <a:rPr lang="zh-TW" altLang="en-US" sz="1200" b="1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但在讀取所上傳的照片時 會一直失敗</a:t>
            </a:r>
            <a:endParaRPr lang="en-US" altLang="zh-TW" sz="1200" b="1" dirty="0">
              <a:solidFill>
                <a:schemeClr val="bg2">
                  <a:lumMod val="90000"/>
                </a:schemeClr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r>
              <a:rPr lang="zh-TW" altLang="en-US" sz="1200" b="1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等修改好 再上傳</a:t>
            </a:r>
            <a:r>
              <a:rPr lang="en-US" altLang="zh-TW" sz="1200" b="1" dirty="0" err="1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github</a:t>
            </a:r>
            <a:r>
              <a:rPr lang="zh-TW" altLang="en-US" sz="1200" b="1" dirty="0">
                <a:solidFill>
                  <a:schemeClr val="bg2">
                    <a:lumMod val="90000"/>
                  </a:schemeClr>
                </a:solidFill>
                <a:latin typeface="源石黑體 B" panose="020B0800000000000000" pitchFamily="34" charset="-120"/>
                <a:ea typeface="源石黑體 B" panose="020B0800000000000000" pitchFamily="34" charset="-120"/>
              </a:rPr>
              <a:t>連結</a:t>
            </a:r>
            <a:endParaRPr lang="en-US" altLang="zh-TW" sz="1200" b="1" dirty="0">
              <a:solidFill>
                <a:schemeClr val="bg2">
                  <a:lumMod val="90000"/>
                </a:schemeClr>
              </a:solidFill>
              <a:latin typeface="源石黑體 B" panose="020B0800000000000000" pitchFamily="34" charset="-120"/>
              <a:ea typeface="源石黑體 B" panose="020B0800000000000000" pitchFamily="34" charset="-120"/>
            </a:endParaRPr>
          </a:p>
          <a:p>
            <a:endParaRPr lang="en-US" altLang="zh-TW" sz="1200" b="1" i="0" dirty="0">
              <a:solidFill>
                <a:schemeClr val="bg2">
                  <a:lumMod val="90000"/>
                </a:schemeClr>
              </a:solidFill>
              <a:effectLst/>
              <a:latin typeface="源石黑體 B" panose="020B0800000000000000" pitchFamily="34" charset="-120"/>
              <a:ea typeface="源石黑體 B" panose="020B0800000000000000" pitchFamily="34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ECC418E-A5CB-4878-967C-C2781C937242}"/>
              </a:ext>
            </a:extLst>
          </p:cNvPr>
          <p:cNvCxnSpPr/>
          <p:nvPr/>
        </p:nvCxnSpPr>
        <p:spPr>
          <a:xfrm>
            <a:off x="8293608" y="889000"/>
            <a:ext cx="782659" cy="457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65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源石黑體 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11</cp:revision>
  <dcterms:created xsi:type="dcterms:W3CDTF">2025-10-07T12:15:49Z</dcterms:created>
  <dcterms:modified xsi:type="dcterms:W3CDTF">2025-10-08T04:01:09Z</dcterms:modified>
</cp:coreProperties>
</file>