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54"/>
    <p:restoredTop sz="94714"/>
  </p:normalViewPr>
  <p:slideViewPr>
    <p:cSldViewPr snapToGrid="0" snapToObjects="1">
      <p:cViewPr>
        <p:scale>
          <a:sx n="190" d="100"/>
          <a:sy n="190" d="100"/>
        </p:scale>
        <p:origin x="144" y="-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51A7-202A-2347-9008-53922F7026D7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K2 </a:t>
            </a:r>
            <a:r>
              <a:rPr lang="en-US" dirty="0" err="1" smtClean="0"/>
              <a:t>followup</a:t>
            </a:r>
            <a:r>
              <a:rPr lang="en-US" dirty="0" smtClean="0"/>
              <a:t> paper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5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8" y="2320203"/>
            <a:ext cx="3510608" cy="2392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2" y="2320203"/>
            <a:ext cx="3494859" cy="238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59" y="2320204"/>
            <a:ext cx="3504290" cy="2386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183" y="237744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a) K2-28b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342" y="2377440"/>
            <a:ext cx="13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b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) K2-100b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79168" y="2396643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c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) K2-104b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7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Futura Medium</vt:lpstr>
      <vt:lpstr>Office Theme</vt:lpstr>
      <vt:lpstr>K2 followup paper plots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K2 followup paper plots</dc:title>
  <dc:creator>Gudmundur Stefansson</dc:creator>
  <cp:lastModifiedBy>Gudmundur Stefansson</cp:lastModifiedBy>
  <cp:revision>2</cp:revision>
  <dcterms:created xsi:type="dcterms:W3CDTF">2018-04-16T11:56:33Z</dcterms:created>
  <dcterms:modified xsi:type="dcterms:W3CDTF">2018-04-16T12:14:22Z</dcterms:modified>
</cp:coreProperties>
</file>