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300"/>
    <p:restoredTop sz="94714"/>
  </p:normalViewPr>
  <p:slideViewPr>
    <p:cSldViewPr snapToGrid="0" snapToObjects="1">
      <p:cViewPr>
        <p:scale>
          <a:sx n="114" d="100"/>
          <a:sy n="114" d="100"/>
        </p:scale>
        <p:origin x="153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s-I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s-I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751A7-202A-2347-9008-53922F7026D7}" type="datetimeFigureOut">
              <a:rPr lang="en-US" smtClean="0"/>
              <a:t>4/27/18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6147-1B44-4A42-8450-6D8F3C6F5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364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s-IS" smtClean="0"/>
              <a:t>Click to edit Master text styles</a:t>
            </a:r>
          </a:p>
          <a:p>
            <a:pPr lvl="1"/>
            <a:r>
              <a:rPr lang="is-IS" smtClean="0"/>
              <a:t>Second level</a:t>
            </a:r>
          </a:p>
          <a:p>
            <a:pPr lvl="2"/>
            <a:r>
              <a:rPr lang="is-IS" smtClean="0"/>
              <a:t>Third level</a:t>
            </a:r>
          </a:p>
          <a:p>
            <a:pPr lvl="3"/>
            <a:r>
              <a:rPr lang="is-IS" smtClean="0"/>
              <a:t>Fourth level</a:t>
            </a:r>
          </a:p>
          <a:p>
            <a:pPr lvl="4"/>
            <a:r>
              <a:rPr lang="is-I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751A7-202A-2347-9008-53922F7026D7}" type="datetimeFigureOut">
              <a:rPr lang="en-US" smtClean="0"/>
              <a:t>4/27/18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6147-1B44-4A42-8450-6D8F3C6F5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15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s-I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s-IS" smtClean="0"/>
              <a:t>Click to edit Master text styles</a:t>
            </a:r>
          </a:p>
          <a:p>
            <a:pPr lvl="1"/>
            <a:r>
              <a:rPr lang="is-IS" smtClean="0"/>
              <a:t>Second level</a:t>
            </a:r>
          </a:p>
          <a:p>
            <a:pPr lvl="2"/>
            <a:r>
              <a:rPr lang="is-IS" smtClean="0"/>
              <a:t>Third level</a:t>
            </a:r>
          </a:p>
          <a:p>
            <a:pPr lvl="3"/>
            <a:r>
              <a:rPr lang="is-IS" smtClean="0"/>
              <a:t>Fourth level</a:t>
            </a:r>
          </a:p>
          <a:p>
            <a:pPr lvl="4"/>
            <a:r>
              <a:rPr lang="is-I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751A7-202A-2347-9008-53922F7026D7}" type="datetimeFigureOut">
              <a:rPr lang="en-US" smtClean="0"/>
              <a:t>4/27/18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6147-1B44-4A42-8450-6D8F3C6F5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895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s-IS" smtClean="0"/>
              <a:t>Click to edit Master text styles</a:t>
            </a:r>
          </a:p>
          <a:p>
            <a:pPr lvl="1"/>
            <a:r>
              <a:rPr lang="is-IS" smtClean="0"/>
              <a:t>Second level</a:t>
            </a:r>
          </a:p>
          <a:p>
            <a:pPr lvl="2"/>
            <a:r>
              <a:rPr lang="is-IS" smtClean="0"/>
              <a:t>Third level</a:t>
            </a:r>
          </a:p>
          <a:p>
            <a:pPr lvl="3"/>
            <a:r>
              <a:rPr lang="is-IS" smtClean="0"/>
              <a:t>Fourth level</a:t>
            </a:r>
          </a:p>
          <a:p>
            <a:pPr lvl="4"/>
            <a:r>
              <a:rPr lang="is-I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751A7-202A-2347-9008-53922F7026D7}" type="datetimeFigureOut">
              <a:rPr lang="en-US" smtClean="0"/>
              <a:t>4/27/18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6147-1B44-4A42-8450-6D8F3C6F5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433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s-I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s-I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751A7-202A-2347-9008-53922F7026D7}" type="datetimeFigureOut">
              <a:rPr lang="en-US" smtClean="0"/>
              <a:t>4/27/18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6147-1B44-4A42-8450-6D8F3C6F5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956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s-IS" smtClean="0"/>
              <a:t>Click to edit Master text styles</a:t>
            </a:r>
          </a:p>
          <a:p>
            <a:pPr lvl="1"/>
            <a:r>
              <a:rPr lang="is-IS" smtClean="0"/>
              <a:t>Second level</a:t>
            </a:r>
          </a:p>
          <a:p>
            <a:pPr lvl="2"/>
            <a:r>
              <a:rPr lang="is-IS" smtClean="0"/>
              <a:t>Third level</a:t>
            </a:r>
          </a:p>
          <a:p>
            <a:pPr lvl="3"/>
            <a:r>
              <a:rPr lang="is-IS" smtClean="0"/>
              <a:t>Fourth level</a:t>
            </a:r>
          </a:p>
          <a:p>
            <a:pPr lvl="4"/>
            <a:r>
              <a:rPr lang="is-I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s-IS" smtClean="0"/>
              <a:t>Click to edit Master text styles</a:t>
            </a:r>
          </a:p>
          <a:p>
            <a:pPr lvl="1"/>
            <a:r>
              <a:rPr lang="is-IS" smtClean="0"/>
              <a:t>Second level</a:t>
            </a:r>
          </a:p>
          <a:p>
            <a:pPr lvl="2"/>
            <a:r>
              <a:rPr lang="is-IS" smtClean="0"/>
              <a:t>Third level</a:t>
            </a:r>
          </a:p>
          <a:p>
            <a:pPr lvl="3"/>
            <a:r>
              <a:rPr lang="is-IS" smtClean="0"/>
              <a:t>Fourth level</a:t>
            </a:r>
          </a:p>
          <a:p>
            <a:pPr lvl="4"/>
            <a:r>
              <a:rPr lang="is-I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751A7-202A-2347-9008-53922F7026D7}" type="datetimeFigureOut">
              <a:rPr lang="en-US" smtClean="0"/>
              <a:t>4/27/18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6147-1B44-4A42-8450-6D8F3C6F5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021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s-I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s-I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s-IS" smtClean="0"/>
              <a:t>Click to edit Master text styles</a:t>
            </a:r>
          </a:p>
          <a:p>
            <a:pPr lvl="1"/>
            <a:r>
              <a:rPr lang="is-IS" smtClean="0"/>
              <a:t>Second level</a:t>
            </a:r>
          </a:p>
          <a:p>
            <a:pPr lvl="2"/>
            <a:r>
              <a:rPr lang="is-IS" smtClean="0"/>
              <a:t>Third level</a:t>
            </a:r>
          </a:p>
          <a:p>
            <a:pPr lvl="3"/>
            <a:r>
              <a:rPr lang="is-IS" smtClean="0"/>
              <a:t>Fourth level</a:t>
            </a:r>
          </a:p>
          <a:p>
            <a:pPr lvl="4"/>
            <a:r>
              <a:rPr lang="is-I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s-I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s-IS" smtClean="0"/>
              <a:t>Click to edit Master text styles</a:t>
            </a:r>
          </a:p>
          <a:p>
            <a:pPr lvl="1"/>
            <a:r>
              <a:rPr lang="is-IS" smtClean="0"/>
              <a:t>Second level</a:t>
            </a:r>
          </a:p>
          <a:p>
            <a:pPr lvl="2"/>
            <a:r>
              <a:rPr lang="is-IS" smtClean="0"/>
              <a:t>Third level</a:t>
            </a:r>
          </a:p>
          <a:p>
            <a:pPr lvl="3"/>
            <a:r>
              <a:rPr lang="is-IS" smtClean="0"/>
              <a:t>Fourth level</a:t>
            </a:r>
          </a:p>
          <a:p>
            <a:pPr lvl="4"/>
            <a:r>
              <a:rPr lang="is-I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751A7-202A-2347-9008-53922F7026D7}" type="datetimeFigureOut">
              <a:rPr lang="en-US" smtClean="0"/>
              <a:t>4/27/18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6147-1B44-4A42-8450-6D8F3C6F5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071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751A7-202A-2347-9008-53922F7026D7}" type="datetimeFigureOut">
              <a:rPr lang="en-US" smtClean="0"/>
              <a:t>4/27/18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6147-1B44-4A42-8450-6D8F3C6F5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862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751A7-202A-2347-9008-53922F7026D7}" type="datetimeFigureOut">
              <a:rPr lang="en-US" smtClean="0"/>
              <a:t>4/27/18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6147-1B44-4A42-8450-6D8F3C6F5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709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s-I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s-IS" smtClean="0"/>
              <a:t>Click to edit Master text styles</a:t>
            </a:r>
          </a:p>
          <a:p>
            <a:pPr lvl="1"/>
            <a:r>
              <a:rPr lang="is-IS" smtClean="0"/>
              <a:t>Second level</a:t>
            </a:r>
          </a:p>
          <a:p>
            <a:pPr lvl="2"/>
            <a:r>
              <a:rPr lang="is-IS" smtClean="0"/>
              <a:t>Third level</a:t>
            </a:r>
          </a:p>
          <a:p>
            <a:pPr lvl="3"/>
            <a:r>
              <a:rPr lang="is-IS" smtClean="0"/>
              <a:t>Fourth level</a:t>
            </a:r>
          </a:p>
          <a:p>
            <a:pPr lvl="4"/>
            <a:r>
              <a:rPr lang="is-I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s-I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751A7-202A-2347-9008-53922F7026D7}" type="datetimeFigureOut">
              <a:rPr lang="en-US" smtClean="0"/>
              <a:t>4/27/18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6147-1B44-4A42-8450-6D8F3C6F5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33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s-I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s-I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751A7-202A-2347-9008-53922F7026D7}" type="datetimeFigureOut">
              <a:rPr lang="en-US" smtClean="0"/>
              <a:t>4/27/18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6147-1B44-4A42-8450-6D8F3C6F5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821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s-I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s-IS" smtClean="0"/>
              <a:t>Click to edit Master text styles</a:t>
            </a:r>
          </a:p>
          <a:p>
            <a:pPr lvl="1"/>
            <a:r>
              <a:rPr lang="is-IS" smtClean="0"/>
              <a:t>Second level</a:t>
            </a:r>
          </a:p>
          <a:p>
            <a:pPr lvl="2"/>
            <a:r>
              <a:rPr lang="is-IS" smtClean="0"/>
              <a:t>Third level</a:t>
            </a:r>
          </a:p>
          <a:p>
            <a:pPr lvl="3"/>
            <a:r>
              <a:rPr lang="is-IS" smtClean="0"/>
              <a:t>Fourth level</a:t>
            </a:r>
          </a:p>
          <a:p>
            <a:pPr lvl="4"/>
            <a:r>
              <a:rPr lang="is-I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751A7-202A-2347-9008-53922F7026D7}" type="datetimeFigureOut">
              <a:rPr lang="en-US" smtClean="0"/>
              <a:t>4/27/18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66147-1B44-4A42-8450-6D8F3C6F5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323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K2 </a:t>
            </a:r>
            <a:r>
              <a:rPr lang="en-US" dirty="0" err="1" smtClean="0"/>
              <a:t>followup</a:t>
            </a:r>
            <a:r>
              <a:rPr lang="en-US" dirty="0" smtClean="0"/>
              <a:t> paper plots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050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638" y="2320203"/>
            <a:ext cx="3510608" cy="23921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742" y="2320203"/>
            <a:ext cx="3494859" cy="23865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3859" y="2320204"/>
            <a:ext cx="3504290" cy="238650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92183" y="2377440"/>
            <a:ext cx="12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Futura Medium" charset="0"/>
                <a:ea typeface="Futura Medium" charset="0"/>
                <a:cs typeface="Futura Medium" charset="0"/>
              </a:rPr>
              <a:t>a) K2-28b</a:t>
            </a:r>
            <a:endParaRPr lang="en-US" dirty="0"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75342" y="2377440"/>
            <a:ext cx="1374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utura Medium" charset="0"/>
                <a:ea typeface="Futura Medium" charset="0"/>
                <a:cs typeface="Futura Medium" charset="0"/>
              </a:rPr>
              <a:t>b</a:t>
            </a:r>
            <a:r>
              <a:rPr lang="en-US" dirty="0" smtClean="0">
                <a:latin typeface="Futura Medium" charset="0"/>
                <a:ea typeface="Futura Medium" charset="0"/>
                <a:cs typeface="Futura Medium" charset="0"/>
              </a:rPr>
              <a:t>) K2-100b</a:t>
            </a:r>
            <a:endParaRPr lang="en-US" dirty="0"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179168" y="2396643"/>
            <a:ext cx="1343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utura Medium" charset="0"/>
                <a:ea typeface="Futura Medium" charset="0"/>
                <a:cs typeface="Futura Medium" charset="0"/>
              </a:rPr>
              <a:t>c</a:t>
            </a:r>
            <a:r>
              <a:rPr lang="en-US" dirty="0" smtClean="0">
                <a:latin typeface="Futura Medium" charset="0"/>
                <a:ea typeface="Futura Medium" charset="0"/>
                <a:cs typeface="Futura Medium" charset="0"/>
              </a:rPr>
              <a:t>) K2-104b</a:t>
            </a:r>
            <a:endParaRPr lang="en-US" dirty="0">
              <a:latin typeface="Futura Medium" charset="0"/>
              <a:ea typeface="Futura Medium" charset="0"/>
              <a:cs typeface="Futura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872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3900" y="2231543"/>
            <a:ext cx="3841663" cy="386317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4847" y="2160618"/>
            <a:ext cx="3907823" cy="393849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2160618"/>
            <a:ext cx="3744617" cy="389578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98762" y="2443874"/>
            <a:ext cx="12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Futura Medium" charset="0"/>
                <a:ea typeface="Futura Medium" charset="0"/>
                <a:cs typeface="Futura Medium" charset="0"/>
              </a:rPr>
              <a:t>a) K2-28b</a:t>
            </a:r>
            <a:endParaRPr lang="en-US" dirty="0"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00891" y="2443874"/>
            <a:ext cx="1374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utura Medium" charset="0"/>
                <a:ea typeface="Futura Medium" charset="0"/>
                <a:cs typeface="Futura Medium" charset="0"/>
              </a:rPr>
              <a:t>b</a:t>
            </a:r>
            <a:r>
              <a:rPr lang="en-US" dirty="0" smtClean="0">
                <a:latin typeface="Futura Medium" charset="0"/>
                <a:ea typeface="Futura Medium" charset="0"/>
                <a:cs typeface="Futura Medium" charset="0"/>
              </a:rPr>
              <a:t>) K2-100b</a:t>
            </a:r>
            <a:endParaRPr lang="en-US" dirty="0"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529417" y="2443874"/>
            <a:ext cx="1343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utura Medium" charset="0"/>
                <a:ea typeface="Futura Medium" charset="0"/>
                <a:cs typeface="Futura Medium" charset="0"/>
              </a:rPr>
              <a:t>c</a:t>
            </a:r>
            <a:r>
              <a:rPr lang="en-US" dirty="0" smtClean="0">
                <a:latin typeface="Futura Medium" charset="0"/>
                <a:ea typeface="Futura Medium" charset="0"/>
                <a:cs typeface="Futura Medium" charset="0"/>
              </a:rPr>
              <a:t>) K2-104b</a:t>
            </a:r>
            <a:endParaRPr lang="en-US" dirty="0">
              <a:latin typeface="Futura Medium" charset="0"/>
              <a:ea typeface="Futura Medium" charset="0"/>
              <a:cs typeface="Futura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1028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22</Words>
  <Application>Microsoft Macintosh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Calibri</vt:lpstr>
      <vt:lpstr>Calibri Light</vt:lpstr>
      <vt:lpstr>Futura Medium</vt:lpstr>
      <vt:lpstr>Arial</vt:lpstr>
      <vt:lpstr>Office Theme</vt:lpstr>
      <vt:lpstr>K2 followup paper plots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K2 followup paper plots</dc:title>
  <dc:creator>Gudmundur Stefansson</dc:creator>
  <cp:lastModifiedBy>Gudmundur Stefansson</cp:lastModifiedBy>
  <cp:revision>5</cp:revision>
  <dcterms:created xsi:type="dcterms:W3CDTF">2018-04-16T11:56:33Z</dcterms:created>
  <dcterms:modified xsi:type="dcterms:W3CDTF">2018-04-27T20:20:33Z</dcterms:modified>
</cp:coreProperties>
</file>