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35"/>
    <p:restoredTop sz="94676"/>
  </p:normalViewPr>
  <p:slideViewPr>
    <p:cSldViewPr snapToGrid="0">
      <p:cViewPr varScale="1">
        <p:scale>
          <a:sx n="77" d="100"/>
          <a:sy n="77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DB2D-5F40-1E36-8AC7-81CBF981B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190C3-29E7-92E9-C026-362F530AB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DAB2-BC61-C9D6-3E32-12269556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053E-80F3-2CCF-99F4-96F52306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6395-3D68-CD12-9B28-2F133A99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5260-D4E1-273C-38A3-A25AE0EB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F564-D35F-9F0C-C006-CF8F3C5F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7B2C-0C45-7147-3ADA-625A30D3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3E42-B332-D256-E0D8-37159636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BA5D-890A-E459-3ED8-8281EF9D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71F3F-C2DC-9475-E38C-6BB6BE56E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24E0-C045-C238-42A4-DC4412BA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8CB7-C06B-D1E8-CECB-6578E91D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39EDE-8961-2D9D-2E68-46A50676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9540-9063-6EE3-5E61-994F8F5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7190-ED99-9A4A-1761-D65DB590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1F67-8534-4660-FF54-39B8B528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92C4-128F-1079-C06D-B98BD65D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671E-A671-2E26-D63B-DB7D7501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F906-3CA0-823E-1F67-945E4025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54A9-9195-9D51-9DAD-420E5868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29333-CB77-03CC-93CB-68C7FC324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EA62-EA8A-89D7-32BD-3FFF9995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B769-747B-2FEA-2DE0-843A70EC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95D4-77AC-67BF-7905-F21852B5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0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7F8F-96B1-686F-980E-59AAC634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AD08-C462-9A4B-BA9B-281BDD70B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B6EA6-A324-182B-AE2C-9E8752FF6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B000A-A940-A552-1D95-AF16A231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AF1E6-3C54-F8E5-683F-B253180D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D2111-BE9C-8C30-38D8-92C861F3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2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C020-05E4-99B5-EF9F-B5630F8C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B0B24-3434-2F1F-3ABC-6DDF1B11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C70BF-5502-BD83-A31A-8E4E4BEC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261AB-62BF-223F-AA25-260A5AEE1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FF659-DBB0-A1ED-6FFA-6887D20F9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FADED-ED28-8ACE-DD2A-954A1BD6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BD557-B602-EE08-553C-82BE3D8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573AD-C7AD-64D9-FA5D-5A7F8B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611B-20D8-38B1-E6F1-D02756C2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AC67-08CE-F41C-98BB-926AEB3F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3F412-5ABE-0079-9D82-4D2044E5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BC9E7-105A-0E43-32C7-147DB9C5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A3C7E-CD85-D85C-358D-47013E5A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AD7D1-9B9E-82F0-C8D2-A20528B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56215-FDEA-0265-FEAE-6E225DEA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5911-0132-0B85-AFB0-4C4A0B4B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CD1C-EDA0-8B67-62E5-A761F1BFF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55994-0E1D-0780-5CBD-A6EC09BED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E93F8-D7B1-3D45-C883-84573AF5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08AA-E77C-958C-7B4C-68E8C8CD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CE384-DBFA-DD47-0D03-6BB769EE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4B00-46B0-D755-43C6-163B2280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014A5-499D-56F8-BB5D-B8B5321D6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93EAF-9577-0584-49FB-9E63EB882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3689-D08F-DD66-AFAE-C5A62CB5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525A7-3FF3-766C-53FD-7417F51E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ED7C7-C58F-CA65-568C-0F5A4FDD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39EEF-C119-0043-1B72-15D70F58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76E4-7DE1-31AF-4536-A81A1AB44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A490-63E1-C3DB-A6A0-16AC54F31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453DC-5858-0349-B8E0-8DFAD0663C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9053-05BA-F5B7-ED1B-FF02A96F2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33CD-F457-28B5-13CC-F78AAF081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80F6B-22E1-B24F-902A-B664F30E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6E58-DA53-D9FC-9BF0-E654C90F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659" y="275198"/>
            <a:ext cx="8776447" cy="773672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0CB9D-206F-E140-4E1D-F73A6AA56E17}"/>
              </a:ext>
            </a:extLst>
          </p:cNvPr>
          <p:cNvSpPr/>
          <p:nvPr/>
        </p:nvSpPr>
        <p:spPr>
          <a:xfrm>
            <a:off x="6397464" y="3250832"/>
            <a:ext cx="2433918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6640B-4A08-C80D-E98A-1E477198619F}"/>
              </a:ext>
            </a:extLst>
          </p:cNvPr>
          <p:cNvSpPr txBox="1"/>
          <p:nvPr/>
        </p:nvSpPr>
        <p:spPr>
          <a:xfrm>
            <a:off x="357223" y="645000"/>
            <a:ext cx="60997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{</a:t>
            </a:r>
          </a:p>
          <a:p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"name"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CA" b="0" dirty="0">
                <a:solidFill>
                  <a:srgbClr val="0451A5"/>
                </a:solidFill>
                <a:effectLst/>
                <a:latin typeface="IBMPlexMono, Monaco,  Courier New"/>
              </a:rPr>
              <a:t>"TEST_UPDATE"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IBMPlexMono, Monaco,  Courier New"/>
              </a:rPr>
              <a:t>room_id</a:t>
            </a:r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CA" b="0" dirty="0">
                <a:solidFill>
                  <a:srgbClr val="0451A5"/>
                </a:solidFill>
                <a:effectLst/>
                <a:latin typeface="IBMPlexMono, Monaco,  Courier New"/>
              </a:rPr>
              <a:t>"D315"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"email"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CA" b="0" dirty="0">
                <a:solidFill>
                  <a:srgbClr val="0451A5"/>
                </a:solidFill>
                <a:effectLst/>
                <a:latin typeface="IBMPlexMono, Monaco,  Courier New"/>
              </a:rPr>
              <a:t>"</a:t>
            </a:r>
            <a:r>
              <a:rPr lang="en-CA" b="0" dirty="0" err="1">
                <a:solidFill>
                  <a:srgbClr val="0451A5"/>
                </a:solidFill>
                <a:effectLst/>
                <a:latin typeface="IBMPlexMono, Monaco,  Courier New"/>
              </a:rPr>
              <a:t>TEST@mail.com</a:t>
            </a:r>
            <a:r>
              <a:rPr lang="en-CA" b="0" dirty="0">
                <a:solidFill>
                  <a:srgbClr val="0451A5"/>
                </a:solidFill>
                <a:effectLst/>
                <a:latin typeface="IBMPlexMono, Monaco,  Courier New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"phone"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CA" b="0" dirty="0">
                <a:solidFill>
                  <a:srgbClr val="0451A5"/>
                </a:solidFill>
                <a:effectLst/>
                <a:latin typeface="IBMPlexMono, Monaco,  Courier New"/>
              </a:rPr>
              <a:t>"1112223333"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IBMPlexMono, Monaco,  Courier New"/>
              </a:rPr>
              <a:t>sp_chart</a:t>
            </a:r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CA" b="0" dirty="0">
                <a:solidFill>
                  <a:srgbClr val="0451A5"/>
                </a:solidFill>
                <a:effectLst/>
                <a:latin typeface="IBMPlexMono, Monaco,  Courier New"/>
              </a:rPr>
              <a:t>"TEST"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IBMPlexMono, Monaco,  Courier New"/>
              </a:rPr>
              <a:t>supervisor_name</a:t>
            </a:r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CA" b="0" dirty="0">
                <a:solidFill>
                  <a:srgbClr val="0451A5"/>
                </a:solidFill>
                <a:effectLst/>
                <a:latin typeface="IBMPlexMono, Monaco,  Courier New"/>
              </a:rPr>
              <a:t>"TESTNAME"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IBMPlexMono, Monaco,  Courier New"/>
              </a:rPr>
              <a:t>service_type</a:t>
            </a:r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CA" b="0" dirty="0">
                <a:solidFill>
                  <a:srgbClr val="0451A5"/>
                </a:solidFill>
                <a:effectLst/>
                <a:latin typeface="IBMPlexMono, Monaco,  Courier New"/>
              </a:rPr>
              <a:t>"TEST"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IBMPlexMono, Monaco,  Courier New"/>
              </a:rPr>
              <a:t>work_request</a:t>
            </a:r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CA" b="0" dirty="0">
                <a:solidFill>
                  <a:srgbClr val="0451A5"/>
                </a:solidFill>
                <a:effectLst/>
                <a:latin typeface="IBMPlexMono, Monaco,  Courier New"/>
              </a:rPr>
              <a:t>"TEST"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CA" b="0" dirty="0">
                <a:solidFill>
                  <a:srgbClr val="A31515"/>
                </a:solidFill>
                <a:effectLst/>
                <a:latin typeface="IBMPlexMono, Monaco,  Courier New"/>
              </a:rPr>
              <a:t>"model"</a:t>
            </a:r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CA" b="0" dirty="0">
                <a:solidFill>
                  <a:srgbClr val="0451A5"/>
                </a:solidFill>
                <a:effectLst/>
                <a:latin typeface="IBMPlexMono, Monaco,  Courier New"/>
              </a:rPr>
              <a:t>"</a:t>
            </a:r>
            <a:r>
              <a:rPr lang="en-CA" b="0" dirty="0" err="1">
                <a:solidFill>
                  <a:srgbClr val="0451A5"/>
                </a:solidFill>
                <a:effectLst/>
                <a:latin typeface="IBMPlexMono, Monaco,  Courier New"/>
              </a:rPr>
              <a:t>lenovo</a:t>
            </a:r>
            <a:r>
              <a:rPr lang="en-CA" b="0" dirty="0">
                <a:solidFill>
                  <a:srgbClr val="0451A5"/>
                </a:solidFill>
                <a:effectLst/>
                <a:latin typeface="IBMPlexMono, Monaco,  Courier New"/>
              </a:rPr>
              <a:t>"</a:t>
            </a:r>
            <a:endParaRPr lang="en-CA" b="0" dirty="0">
              <a:solidFill>
                <a:srgbClr val="000000"/>
              </a:solidFill>
              <a:effectLst/>
              <a:latin typeface="IBMPlexMono, Monaco,  Courier New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IBMPlexMono, Monaco,  Courier New"/>
              </a:rPr>
              <a:t>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C479C0-B40B-7866-3655-02C402A79100}"/>
              </a:ext>
            </a:extLst>
          </p:cNvPr>
          <p:cNvSpPr/>
          <p:nvPr/>
        </p:nvSpPr>
        <p:spPr>
          <a:xfrm>
            <a:off x="7136397" y="1504732"/>
            <a:ext cx="1129990" cy="635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FFC2A1-E996-D54A-9807-A861B8D3C124}"/>
              </a:ext>
            </a:extLst>
          </p:cNvPr>
          <p:cNvSpPr/>
          <p:nvPr/>
        </p:nvSpPr>
        <p:spPr>
          <a:xfrm>
            <a:off x="8266387" y="1701900"/>
            <a:ext cx="1129990" cy="635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Room_id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1BF26F-3966-A612-0490-E876C863C648}"/>
              </a:ext>
            </a:extLst>
          </p:cNvPr>
          <p:cNvSpPr/>
          <p:nvPr/>
        </p:nvSpPr>
        <p:spPr>
          <a:xfrm>
            <a:off x="9164554" y="2216877"/>
            <a:ext cx="1129990" cy="635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343D9-2621-A68D-0894-6FC888E09D39}"/>
              </a:ext>
            </a:extLst>
          </p:cNvPr>
          <p:cNvSpPr/>
          <p:nvPr/>
        </p:nvSpPr>
        <p:spPr>
          <a:xfrm>
            <a:off x="9457464" y="2905591"/>
            <a:ext cx="1129990" cy="635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F45D68-A3B3-C1FD-F1F0-42EA50DA6CAB}"/>
              </a:ext>
            </a:extLst>
          </p:cNvPr>
          <p:cNvSpPr/>
          <p:nvPr/>
        </p:nvSpPr>
        <p:spPr>
          <a:xfrm>
            <a:off x="9604150" y="3617232"/>
            <a:ext cx="1424406" cy="4802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sp_chart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C365CC-3876-92EE-DD2D-E2326A8049FC}"/>
              </a:ext>
            </a:extLst>
          </p:cNvPr>
          <p:cNvSpPr/>
          <p:nvPr/>
        </p:nvSpPr>
        <p:spPr>
          <a:xfrm>
            <a:off x="9457464" y="4165440"/>
            <a:ext cx="1783349" cy="7783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supervisor_name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D7310B-238C-36ED-F9EE-9A870AF0C45B}"/>
              </a:ext>
            </a:extLst>
          </p:cNvPr>
          <p:cNvSpPr/>
          <p:nvPr/>
        </p:nvSpPr>
        <p:spPr>
          <a:xfrm>
            <a:off x="9164554" y="4974306"/>
            <a:ext cx="1251888" cy="635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work_request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C479C0-B40B-7866-3655-02C402A79100}"/>
              </a:ext>
            </a:extLst>
          </p:cNvPr>
          <p:cNvSpPr/>
          <p:nvPr/>
        </p:nvSpPr>
        <p:spPr>
          <a:xfrm>
            <a:off x="5919438" y="1504732"/>
            <a:ext cx="1129990" cy="635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/>
              <a:t>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98B269-38E2-431B-349A-9846A1E899B0}"/>
              </a:ext>
            </a:extLst>
          </p:cNvPr>
          <p:cNvSpPr/>
          <p:nvPr/>
        </p:nvSpPr>
        <p:spPr>
          <a:xfrm>
            <a:off x="8054514" y="5177552"/>
            <a:ext cx="1110040" cy="635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1E5B2A-7E9A-E78D-D4E8-9F39B9F9AE4E}"/>
              </a:ext>
            </a:extLst>
          </p:cNvPr>
          <p:cNvSpPr/>
          <p:nvPr/>
        </p:nvSpPr>
        <p:spPr>
          <a:xfrm>
            <a:off x="6802626" y="5259523"/>
            <a:ext cx="1209824" cy="7248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F03886-390B-16FE-6C16-9FD2969E844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484433" y="2140351"/>
            <a:ext cx="667517" cy="115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86FE8C-CA61-84C6-4267-AC0E7004DB2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614423" y="2147656"/>
            <a:ext cx="123948" cy="110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6F17AA-58EF-CA90-03EC-EF4F3296519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8266387" y="2337519"/>
            <a:ext cx="564995" cy="90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AD6009-6DD1-2683-FB1A-4905B446E55A}"/>
              </a:ext>
            </a:extLst>
          </p:cNvPr>
          <p:cNvCxnSpPr/>
          <p:nvPr/>
        </p:nvCxnSpPr>
        <p:spPr>
          <a:xfrm flipH="1">
            <a:off x="8536010" y="2602234"/>
            <a:ext cx="818932" cy="88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6F17AA-58EF-CA90-03EC-EF4F32965194}"/>
              </a:ext>
            </a:extLst>
          </p:cNvPr>
          <p:cNvCxnSpPr>
            <a:cxnSpLocks/>
          </p:cNvCxnSpPr>
          <p:nvPr/>
        </p:nvCxnSpPr>
        <p:spPr>
          <a:xfrm flipH="1">
            <a:off x="8668271" y="3411575"/>
            <a:ext cx="905901" cy="20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6F17AA-58EF-CA90-03EC-EF4F32965194}"/>
              </a:ext>
            </a:extLst>
          </p:cNvPr>
          <p:cNvCxnSpPr>
            <a:cxnSpLocks/>
          </p:cNvCxnSpPr>
          <p:nvPr/>
        </p:nvCxnSpPr>
        <p:spPr>
          <a:xfrm flipH="1" flipV="1">
            <a:off x="8668271" y="4134960"/>
            <a:ext cx="828482" cy="312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6F17AA-58EF-CA90-03EC-EF4F32965194}"/>
              </a:ext>
            </a:extLst>
          </p:cNvPr>
          <p:cNvCxnSpPr>
            <a:cxnSpLocks/>
          </p:cNvCxnSpPr>
          <p:nvPr/>
        </p:nvCxnSpPr>
        <p:spPr>
          <a:xfrm flipH="1">
            <a:off x="8751968" y="3874967"/>
            <a:ext cx="852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CC55F7-462D-A8B6-0B35-D35BA76A2433}"/>
              </a:ext>
            </a:extLst>
          </p:cNvPr>
          <p:cNvCxnSpPr>
            <a:cxnSpLocks/>
          </p:cNvCxnSpPr>
          <p:nvPr/>
        </p:nvCxnSpPr>
        <p:spPr>
          <a:xfrm flipH="1" flipV="1">
            <a:off x="8616124" y="4346263"/>
            <a:ext cx="724679" cy="86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0C3C5A-F516-42A1-2C13-3449850B54CE}"/>
              </a:ext>
            </a:extLst>
          </p:cNvPr>
          <p:cNvCxnSpPr>
            <a:cxnSpLocks/>
          </p:cNvCxnSpPr>
          <p:nvPr/>
        </p:nvCxnSpPr>
        <p:spPr>
          <a:xfrm flipH="1" flipV="1">
            <a:off x="8286672" y="4393832"/>
            <a:ext cx="120361" cy="113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CC55F7-462D-A8B6-0B35-D35BA76A2433}"/>
              </a:ext>
            </a:extLst>
          </p:cNvPr>
          <p:cNvCxnSpPr>
            <a:cxnSpLocks/>
          </p:cNvCxnSpPr>
          <p:nvPr/>
        </p:nvCxnSpPr>
        <p:spPr>
          <a:xfrm flipV="1">
            <a:off x="7474457" y="4287807"/>
            <a:ext cx="51503" cy="1047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E658A97-604B-5220-E2C9-637CF32E3858}"/>
              </a:ext>
            </a:extLst>
          </p:cNvPr>
          <p:cNvSpPr/>
          <p:nvPr/>
        </p:nvSpPr>
        <p:spPr>
          <a:xfrm>
            <a:off x="5577390" y="5168064"/>
            <a:ext cx="1183172" cy="7472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Open_time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09A2A0-D2C4-F2A4-84F6-FB87869FD095}"/>
              </a:ext>
            </a:extLst>
          </p:cNvPr>
          <p:cNvSpPr/>
          <p:nvPr/>
        </p:nvSpPr>
        <p:spPr>
          <a:xfrm>
            <a:off x="4650809" y="4459942"/>
            <a:ext cx="1048950" cy="967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Close_time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878481-7AD1-3591-7EDC-8171CFDD8878}"/>
              </a:ext>
            </a:extLst>
          </p:cNvPr>
          <p:cNvCxnSpPr>
            <a:cxnSpLocks/>
          </p:cNvCxnSpPr>
          <p:nvPr/>
        </p:nvCxnSpPr>
        <p:spPr>
          <a:xfrm flipH="1">
            <a:off x="6201935" y="4346263"/>
            <a:ext cx="564995" cy="90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A0A7755-4AF3-6EB2-D7DE-05F5EC33DBC7}"/>
              </a:ext>
            </a:extLst>
          </p:cNvPr>
          <p:cNvCxnSpPr>
            <a:cxnSpLocks/>
          </p:cNvCxnSpPr>
          <p:nvPr/>
        </p:nvCxnSpPr>
        <p:spPr>
          <a:xfrm flipH="1">
            <a:off x="5435522" y="4033252"/>
            <a:ext cx="1048910" cy="611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5781-B31F-43AC-685C-CB67CED9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240B3-2CCC-5A8C-A55A-9046C90E74FE}"/>
              </a:ext>
            </a:extLst>
          </p:cNvPr>
          <p:cNvSpPr/>
          <p:nvPr/>
        </p:nvSpPr>
        <p:spPr>
          <a:xfrm>
            <a:off x="6158753" y="3016251"/>
            <a:ext cx="2259106" cy="10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F94F94-4065-249E-E48B-4AF34811F84C}"/>
              </a:ext>
            </a:extLst>
          </p:cNvPr>
          <p:cNvSpPr/>
          <p:nvPr/>
        </p:nvSpPr>
        <p:spPr>
          <a:xfrm>
            <a:off x="6096000" y="1089212"/>
            <a:ext cx="1394012" cy="847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9AEB58-2697-4E6E-A0DA-BD995ECEFBC5}"/>
              </a:ext>
            </a:extLst>
          </p:cNvPr>
          <p:cNvSpPr/>
          <p:nvPr/>
        </p:nvSpPr>
        <p:spPr>
          <a:xfrm>
            <a:off x="8417859" y="1246935"/>
            <a:ext cx="1344706" cy="887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621789-6229-8ACF-3EDC-3D4971870BFC}"/>
              </a:ext>
            </a:extLst>
          </p:cNvPr>
          <p:cNvSpPr/>
          <p:nvPr/>
        </p:nvSpPr>
        <p:spPr>
          <a:xfrm>
            <a:off x="9291919" y="2891118"/>
            <a:ext cx="1680882" cy="10892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1DEF0B-1B82-531C-F042-2AF925805296}"/>
              </a:ext>
            </a:extLst>
          </p:cNvPr>
          <p:cNvSpPr/>
          <p:nvPr/>
        </p:nvSpPr>
        <p:spPr>
          <a:xfrm>
            <a:off x="8619566" y="4548749"/>
            <a:ext cx="1344706" cy="9749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E9CFE1-0716-4BDF-BBC0-96BA97803DAA}"/>
              </a:ext>
            </a:extLst>
          </p:cNvPr>
          <p:cNvCxnSpPr>
            <a:stCxn id="5" idx="4"/>
          </p:cNvCxnSpPr>
          <p:nvPr/>
        </p:nvCxnSpPr>
        <p:spPr>
          <a:xfrm>
            <a:off x="6793006" y="1936376"/>
            <a:ext cx="355939" cy="107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B767E-A858-8D58-E624-B74B535BA6D7}"/>
              </a:ext>
            </a:extLst>
          </p:cNvPr>
          <p:cNvCxnSpPr/>
          <p:nvPr/>
        </p:nvCxnSpPr>
        <p:spPr>
          <a:xfrm flipH="1">
            <a:off x="7714211" y="1936376"/>
            <a:ext cx="1180407" cy="125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D10918-601B-8346-CE74-5D9D0CD509C3}"/>
              </a:ext>
            </a:extLst>
          </p:cNvPr>
          <p:cNvCxnSpPr/>
          <p:nvPr/>
        </p:nvCxnSpPr>
        <p:spPr>
          <a:xfrm flipH="1">
            <a:off x="7714211" y="3429000"/>
            <a:ext cx="2048354" cy="13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1E655A-4499-356B-3134-83CAABC93C57}"/>
              </a:ext>
            </a:extLst>
          </p:cNvPr>
          <p:cNvCxnSpPr/>
          <p:nvPr/>
        </p:nvCxnSpPr>
        <p:spPr>
          <a:xfrm flipH="1" flipV="1">
            <a:off x="7714211" y="3980330"/>
            <a:ext cx="1376001" cy="105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1E4DAB4-DED2-1D86-63D6-F19445545EA2}"/>
              </a:ext>
            </a:extLst>
          </p:cNvPr>
          <p:cNvSpPr/>
          <p:nvPr/>
        </p:nvSpPr>
        <p:spPr>
          <a:xfrm>
            <a:off x="7490011" y="316194"/>
            <a:ext cx="1801907" cy="693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user_name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337602-3600-B0C6-480C-9A0C4FCF212B}"/>
              </a:ext>
            </a:extLst>
          </p:cNvPr>
          <p:cNvCxnSpPr>
            <a:cxnSpLocks/>
          </p:cNvCxnSpPr>
          <p:nvPr/>
        </p:nvCxnSpPr>
        <p:spPr>
          <a:xfrm flipV="1">
            <a:off x="7490011" y="1010022"/>
            <a:ext cx="703649" cy="241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7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31BF0C-E7D6-AFE2-8051-ED3F1990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344" y="3896143"/>
            <a:ext cx="769166" cy="321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9B790-4F45-A138-AB04-372C29B8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381" y="327227"/>
            <a:ext cx="7272136" cy="556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95F742-611E-47B5-3777-8EBD580E3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82" y="3865755"/>
            <a:ext cx="736600" cy="241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DEA24C-60FE-B89E-63C3-ED492857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9" y="3531165"/>
            <a:ext cx="2241884" cy="934286"/>
          </a:xfrm>
        </p:spPr>
        <p:txBody>
          <a:bodyPr>
            <a:normAutofit/>
          </a:bodyPr>
          <a:lstStyle/>
          <a:p>
            <a:r>
              <a:rPr lang="en-US" sz="2000" dirty="0"/>
              <a:t>ticket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7298E-057E-7A9C-7CB7-4FA6FFF3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1648918"/>
            <a:ext cx="1049311" cy="367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F9441-EBA9-08E6-1B5A-6CB3C8D5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2948533"/>
            <a:ext cx="769166" cy="3216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25CAD8-A7D9-1B31-36AB-1DE10EB0A22D}"/>
              </a:ext>
            </a:extLst>
          </p:cNvPr>
          <p:cNvSpPr txBox="1">
            <a:spLocks/>
          </p:cNvSpPr>
          <p:nvPr/>
        </p:nvSpPr>
        <p:spPr>
          <a:xfrm>
            <a:off x="5262368" y="2596879"/>
            <a:ext cx="2241884" cy="934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ticket</a:t>
            </a: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A34885-EED3-FA0D-0C8E-06B93696854C}"/>
              </a:ext>
            </a:extLst>
          </p:cNvPr>
          <p:cNvSpPr txBox="1">
            <a:spLocks/>
          </p:cNvSpPr>
          <p:nvPr/>
        </p:nvSpPr>
        <p:spPr>
          <a:xfrm>
            <a:off x="5262368" y="1259583"/>
            <a:ext cx="2241884" cy="934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ticket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39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110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IBMPlexMono, Monaco,  Courier New</vt:lpstr>
      <vt:lpstr>Arial</vt:lpstr>
      <vt:lpstr>Calibri</vt:lpstr>
      <vt:lpstr>Calibri Light</vt:lpstr>
      <vt:lpstr>Office Theme</vt:lpstr>
      <vt:lpstr>Request</vt:lpstr>
      <vt:lpstr>Staff</vt:lpstr>
      <vt:lpstr>ticket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</dc:title>
  <dc:creator>yitongta@student.ubc.ca</dc:creator>
  <cp:lastModifiedBy>yitongta@student.ubc.ca</cp:lastModifiedBy>
  <cp:revision>3</cp:revision>
  <dcterms:created xsi:type="dcterms:W3CDTF">2023-10-11T18:52:13Z</dcterms:created>
  <dcterms:modified xsi:type="dcterms:W3CDTF">2023-10-21T00:42:08Z</dcterms:modified>
</cp:coreProperties>
</file>