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45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7CBF1-1803-4D5A-81EF-382FF08D1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CF32BC-3551-493C-AF09-CB07FEE44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F84BE5-4AFF-4D42-91A5-3BB0CC06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456A04-2DA6-4E7D-91B7-51628BB1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B366C-D5CE-4D3A-9EC2-9F5A02BA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606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2386B-AA6B-4069-A8B4-60AFC94A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22387F-2E53-4B10-9FC3-97283BA30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3525D3-42ED-4507-9662-92CEFEEA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1E9B8-5A71-48B8-91EA-4E249EF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67E63-E89C-4CFE-ABB2-F6976CF1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744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05B110-F97C-416F-9B7D-204F217D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3F0399-9620-474A-8DDF-18574E934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9B4545-F731-4226-8341-7B97949E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7C6DA-D236-41D2-9BC9-2778245C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8D06A0-82D3-4AFB-A72D-FE9C3EA7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7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25DBD-A1DF-44DD-88EB-38F69239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627C19-5612-49C5-A90C-5DD951B4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5FF106-A4D1-40DD-A693-A5C74625C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3BDEFD-E530-4EB0-A1C4-199C318B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05C4A-0E8B-40FA-96A9-367D3B29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855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E2535-468D-4225-8B38-03664B56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35E1FF-2198-4953-97BE-C4141859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35951-208F-4062-BACD-58D61882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E142C-583E-4E24-9961-A2E724A8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525ADC-D52F-483E-9BC2-5BB49379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67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D97A5-E243-4B83-AB5C-7B3A3A8E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F52C0-FAED-4C6F-ABDD-F7C3EEF66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203CAB-DAAA-492F-A6E5-8021BBD47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EACAFC-5598-4434-A273-7AFFDCCE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4BB9C3-026B-4E01-B302-BD54C3DF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A73E54-8D10-491F-AC74-9FD082FF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336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2EDCE-666B-499F-B034-9A3A3E33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169ABC-B937-4F8E-A55C-C89B968BD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9DEC50-B1B8-4548-A4CB-EA716AA66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4937A1-2D9F-4535-8263-C15811BA4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6B1198-50D2-4924-BB6B-DFFA06382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F2DF4A-2B6C-4FBC-A9A4-B26D932C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770E95-4212-46F8-8F9F-D56E1265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477AF5-2FB1-4C42-A3FB-AAC5CCB1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501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904CC-B68E-4F24-9A4F-F51E2A10E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1EDB695-6008-4BF6-8DD5-4FD57539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8650DB0-0189-4520-958D-11491CA0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64A141-F3BA-4B11-A8F7-FE5FA369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572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4DF18E-8386-4AAA-BFD3-CA022CC9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61B039-6B61-4447-AEF3-A629A027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782C62-30AD-47E2-BFBF-6944A87F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43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BC3AC-9926-4106-8C41-AC793886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34924-19AD-48A8-A2C8-E251BB1F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AAFB11-8E79-4B1C-8A46-D60C35E23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9C4527-8F0C-427B-B759-1B882B07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115E46-92F0-4D45-BD99-847FC213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DCE149-96F3-43FD-B951-22483706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301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6D91B-DC2C-4239-A749-1495D97AA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B68247-E442-4E36-AF62-0F6FF6159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1FE2F1-F0AE-43BA-984E-680EC6A31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247E8F-7852-4427-883F-15401A2C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B344CD-932F-404F-A24B-5976F55A5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E2514-C923-495B-860E-96B2F388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630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BB520B-14D4-4853-BA3C-1FDD6CCC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0D160-20AA-4C81-A5E6-E0742B8DA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633CFC-70CF-4CDC-BC90-6D569B902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BA458-D077-46C3-9AA0-BB42476D1D2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398C3-232D-47C5-8979-979378AAC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E82193-49A0-44DB-8758-9098CA2C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1C171-2332-42B6-82FA-6284139DB3A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568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lloween Mod for Source Engine | Source Mods">
            <a:extLst>
              <a:ext uri="{FF2B5EF4-FFF2-40B4-BE49-F238E27FC236}">
                <a16:creationId xmlns:a16="http://schemas.microsoft.com/office/drawing/2014/main" id="{C76CA87D-A966-44FC-B638-EAB0FDBF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36940" y="-3732213"/>
            <a:ext cx="25473880" cy="143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3376B76-F5A0-4D45-91BF-7AC6BD6DCE4D}"/>
              </a:ext>
            </a:extLst>
          </p:cNvPr>
          <p:cNvSpPr txBox="1"/>
          <p:nvPr/>
        </p:nvSpPr>
        <p:spPr>
          <a:xfrm>
            <a:off x="3716843" y="3044279"/>
            <a:ext cx="4758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400" dirty="0" err="1">
                <a:solidFill>
                  <a:schemeClr val="bg1"/>
                </a:solidFill>
              </a:rPr>
              <a:t>The</a:t>
            </a:r>
            <a:r>
              <a:rPr lang="es-PE" sz="4400" dirty="0">
                <a:solidFill>
                  <a:schemeClr val="bg1"/>
                </a:solidFill>
              </a:rPr>
              <a:t> </a:t>
            </a:r>
            <a:r>
              <a:rPr lang="es-PE" sz="4400" dirty="0" err="1">
                <a:solidFill>
                  <a:schemeClr val="bg1"/>
                </a:solidFill>
              </a:rPr>
              <a:t>HallowPuzzles</a:t>
            </a:r>
            <a:endParaRPr lang="es-P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8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alloween Mod for Source Engine | Source Mods">
            <a:extLst>
              <a:ext uri="{FF2B5EF4-FFF2-40B4-BE49-F238E27FC236}">
                <a16:creationId xmlns:a16="http://schemas.microsoft.com/office/drawing/2014/main" id="{365C63A3-3A10-46D3-B6E6-1AA0783A5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12640" y="-3732213"/>
            <a:ext cx="25473880" cy="143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5D9DB8B-6AC3-4870-9F7E-C053F17C0019}"/>
              </a:ext>
            </a:extLst>
          </p:cNvPr>
          <p:cNvSpPr txBox="1"/>
          <p:nvPr/>
        </p:nvSpPr>
        <p:spPr>
          <a:xfrm>
            <a:off x="354355" y="953506"/>
            <a:ext cx="3840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Género: </a:t>
            </a:r>
            <a:r>
              <a:rPr lang="es-ES" sz="2400" dirty="0" err="1">
                <a:solidFill>
                  <a:schemeClr val="bg1"/>
                </a:solidFill>
              </a:rPr>
              <a:t>Puzzle</a:t>
            </a:r>
            <a:r>
              <a:rPr lang="es-ES" sz="2400" dirty="0">
                <a:solidFill>
                  <a:schemeClr val="bg1"/>
                </a:solidFill>
              </a:rPr>
              <a:t>, </a:t>
            </a:r>
            <a:r>
              <a:rPr lang="es-ES" sz="2400" dirty="0" err="1">
                <a:solidFill>
                  <a:schemeClr val="bg1"/>
                </a:solidFill>
              </a:rPr>
              <a:t>plataformero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F9CB20-3685-4931-81E5-15EF862B6464}"/>
              </a:ext>
            </a:extLst>
          </p:cNvPr>
          <p:cNvSpPr txBox="1"/>
          <p:nvPr/>
        </p:nvSpPr>
        <p:spPr>
          <a:xfrm>
            <a:off x="8694970" y="1415171"/>
            <a:ext cx="3142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Trama</a:t>
            </a:r>
            <a:endParaRPr lang="es-PE" sz="2400" dirty="0">
              <a:solidFill>
                <a:schemeClr val="bg1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Marcelo, un brujo común, busca la manera de llegar a la fiesta de “Halloween”, pero se ve interrumpido por una serie de pruebas que su maestra ha preparado.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EDBB022-AF96-4D42-B8BA-B1CCE9E5B742}"/>
              </a:ext>
            </a:extLst>
          </p:cNvPr>
          <p:cNvSpPr txBox="1"/>
          <p:nvPr/>
        </p:nvSpPr>
        <p:spPr>
          <a:xfrm>
            <a:off x="354355" y="4221160"/>
            <a:ext cx="3718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Monetización: Luego de la versión de prueba se planea lanzar la versión completa a un precio accesible en </a:t>
            </a:r>
            <a:r>
              <a:rPr lang="es-ES" sz="2400" dirty="0" err="1">
                <a:solidFill>
                  <a:schemeClr val="bg1"/>
                </a:solidFill>
              </a:rPr>
              <a:t>Steam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8ED86F-AC87-4757-9883-A5D358E2B7EB}"/>
              </a:ext>
            </a:extLst>
          </p:cNvPr>
          <p:cNvSpPr txBox="1"/>
          <p:nvPr/>
        </p:nvSpPr>
        <p:spPr>
          <a:xfrm>
            <a:off x="354355" y="2364106"/>
            <a:ext cx="29597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Público Objetivo: </a:t>
            </a:r>
          </a:p>
          <a:p>
            <a:r>
              <a:rPr lang="es-ES" sz="2400" dirty="0">
                <a:solidFill>
                  <a:schemeClr val="bg1"/>
                </a:solidFill>
              </a:rPr>
              <a:t>Edad: 12-26</a:t>
            </a:r>
          </a:p>
          <a:p>
            <a:r>
              <a:rPr lang="es-ES" sz="2400" dirty="0">
                <a:solidFill>
                  <a:schemeClr val="bg1"/>
                </a:solidFill>
              </a:rPr>
              <a:t>Sexo: Todos</a:t>
            </a:r>
          </a:p>
          <a:p>
            <a:r>
              <a:rPr lang="es-ES" sz="2400" dirty="0">
                <a:solidFill>
                  <a:schemeClr val="bg1"/>
                </a:solidFill>
              </a:rPr>
              <a:t>Idioma: Español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80712C-0D42-427D-B5AA-37B3611C3E17}"/>
              </a:ext>
            </a:extLst>
          </p:cNvPr>
          <p:cNvSpPr txBox="1"/>
          <p:nvPr/>
        </p:nvSpPr>
        <p:spPr>
          <a:xfrm>
            <a:off x="354355" y="1615047"/>
            <a:ext cx="2007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Plataforma Pc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C608EF2-BC1D-4D0E-9F94-C75CE8C4D25E}"/>
              </a:ext>
            </a:extLst>
          </p:cNvPr>
          <p:cNvSpPr txBox="1"/>
          <p:nvPr/>
        </p:nvSpPr>
        <p:spPr>
          <a:xfrm>
            <a:off x="5209167" y="5757208"/>
            <a:ext cx="6542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>
                <a:solidFill>
                  <a:schemeClr val="bg1"/>
                </a:solidFill>
              </a:rPr>
              <a:t>Esquiva, salta, llega a tiempo! O sino…</a:t>
            </a:r>
          </a:p>
        </p:txBody>
      </p:sp>
    </p:spTree>
    <p:extLst>
      <p:ext uri="{BB962C8B-B14F-4D97-AF65-F5344CB8AC3E}">
        <p14:creationId xmlns:p14="http://schemas.microsoft.com/office/powerpoint/2010/main" val="727649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86</Words>
  <Application>Microsoft Office PowerPoint</Application>
  <PresentationFormat>Panorámica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4</cp:revision>
  <dcterms:created xsi:type="dcterms:W3CDTF">2025-06-19T21:54:02Z</dcterms:created>
  <dcterms:modified xsi:type="dcterms:W3CDTF">2025-06-19T22:35:41Z</dcterms:modified>
</cp:coreProperties>
</file>