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7" d="100"/>
          <a:sy n="17" d="100"/>
        </p:scale>
        <p:origin x="104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53-FD67-49E6-A2DB-135AA274BC4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540B-5017-414A-ACB0-397155F3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53-FD67-49E6-A2DB-135AA274BC4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540B-5017-414A-ACB0-397155F3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9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53-FD67-49E6-A2DB-135AA274BC4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540B-5017-414A-ACB0-397155F3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1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53-FD67-49E6-A2DB-135AA274BC4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540B-5017-414A-ACB0-397155F3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0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53-FD67-49E6-A2DB-135AA274BC4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540B-5017-414A-ACB0-397155F3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4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53-FD67-49E6-A2DB-135AA274BC4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540B-5017-414A-ACB0-397155F3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4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53-FD67-49E6-A2DB-135AA274BC4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540B-5017-414A-ACB0-397155F3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4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53-FD67-49E6-A2DB-135AA274BC4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540B-5017-414A-ACB0-397155F3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8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53-FD67-49E6-A2DB-135AA274BC4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540B-5017-414A-ACB0-397155F3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3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53-FD67-49E6-A2DB-135AA274BC4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540B-5017-414A-ACB0-397155F3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4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53-FD67-49E6-A2DB-135AA274BC4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540B-5017-414A-ACB0-397155F3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3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D9E53-FD67-49E6-A2DB-135AA274BC4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E540B-5017-414A-ACB0-397155F3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B596F3-1698-450C-8E23-EA9188C7CED9}"/>
              </a:ext>
            </a:extLst>
          </p:cNvPr>
          <p:cNvSpPr/>
          <p:nvPr/>
        </p:nvSpPr>
        <p:spPr>
          <a:xfrm>
            <a:off x="3848100" y="1276349"/>
            <a:ext cx="19926300" cy="25012651"/>
          </a:xfrm>
          <a:prstGeom prst="roundRect">
            <a:avLst/>
          </a:prstGeom>
          <a:noFill/>
          <a:ln w="152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6AE8D3-3E94-4714-9D2E-D3F885BEFF65}"/>
              </a:ext>
            </a:extLst>
          </p:cNvPr>
          <p:cNvSpPr/>
          <p:nvPr/>
        </p:nvSpPr>
        <p:spPr>
          <a:xfrm>
            <a:off x="7429500" y="4229100"/>
            <a:ext cx="12839699" cy="4953000"/>
          </a:xfrm>
          <a:prstGeom prst="roundRect">
            <a:avLst>
              <a:gd name="adj" fmla="val 17821"/>
            </a:avLst>
          </a:prstGeom>
          <a:solidFill>
            <a:srgbClr val="5C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2C16AA-3ECC-49B9-8B85-2E8FDCDE27F2}"/>
              </a:ext>
            </a:extLst>
          </p:cNvPr>
          <p:cNvSpPr/>
          <p:nvPr/>
        </p:nvSpPr>
        <p:spPr>
          <a:xfrm>
            <a:off x="7429501" y="11296650"/>
            <a:ext cx="3390900" cy="323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C86C54-877A-4EF8-8550-8E0AEB01D329}"/>
              </a:ext>
            </a:extLst>
          </p:cNvPr>
          <p:cNvSpPr/>
          <p:nvPr/>
        </p:nvSpPr>
        <p:spPr>
          <a:xfrm>
            <a:off x="16878299" y="20326350"/>
            <a:ext cx="3390900" cy="323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475B75-9CCD-4EE9-AC68-7168E1B9C41A}"/>
              </a:ext>
            </a:extLst>
          </p:cNvPr>
          <p:cNvSpPr/>
          <p:nvPr/>
        </p:nvSpPr>
        <p:spPr>
          <a:xfrm>
            <a:off x="16878299" y="15811500"/>
            <a:ext cx="3390900" cy="323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4F74DA-57B1-411B-BD67-267269E5804C}"/>
              </a:ext>
            </a:extLst>
          </p:cNvPr>
          <p:cNvSpPr/>
          <p:nvPr/>
        </p:nvSpPr>
        <p:spPr>
          <a:xfrm>
            <a:off x="12153900" y="11296650"/>
            <a:ext cx="3390900" cy="323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03BE94-F2E7-4A5D-A2D9-66AAEE820D62}"/>
              </a:ext>
            </a:extLst>
          </p:cNvPr>
          <p:cNvSpPr/>
          <p:nvPr/>
        </p:nvSpPr>
        <p:spPr>
          <a:xfrm>
            <a:off x="12153900" y="15811500"/>
            <a:ext cx="3390900" cy="323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0DB2E6-6B2C-43EC-BAA6-62131E2F2951}"/>
              </a:ext>
            </a:extLst>
          </p:cNvPr>
          <p:cNvSpPr/>
          <p:nvPr/>
        </p:nvSpPr>
        <p:spPr>
          <a:xfrm>
            <a:off x="12153900" y="20326350"/>
            <a:ext cx="3390900" cy="323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E7E27A-7C5F-4E7D-8100-5ECA6F63A3E0}"/>
              </a:ext>
            </a:extLst>
          </p:cNvPr>
          <p:cNvSpPr/>
          <p:nvPr/>
        </p:nvSpPr>
        <p:spPr>
          <a:xfrm>
            <a:off x="7429501" y="15811500"/>
            <a:ext cx="3390900" cy="7753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0BC72D-4799-40FF-AFB6-4C3FB5A22D13}"/>
              </a:ext>
            </a:extLst>
          </p:cNvPr>
          <p:cNvSpPr/>
          <p:nvPr/>
        </p:nvSpPr>
        <p:spPr>
          <a:xfrm>
            <a:off x="16878299" y="11296650"/>
            <a:ext cx="3390900" cy="323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3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hillel meltz</dc:creator>
  <cp:lastModifiedBy>hillel meltz</cp:lastModifiedBy>
  <cp:revision>1</cp:revision>
  <dcterms:created xsi:type="dcterms:W3CDTF">2021-04-13T21:07:15Z</dcterms:created>
  <dcterms:modified xsi:type="dcterms:W3CDTF">2021-04-13T21:15:53Z</dcterms:modified>
</cp:coreProperties>
</file>