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7432000" cy="27432000"/>
  <p:notesSz cx="6858000" cy="9144000"/>
  <p:defaultTextStyle>
    <a:defPPr>
      <a:defRPr lang="en-US"/>
    </a:defPPr>
    <a:lvl1pPr marL="0" algn="l" defTabSz="4571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4571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5" algn="l" defTabSz="4571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4571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4571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4571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4" algn="l" defTabSz="4571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4571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4571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7" d="100"/>
          <a:sy n="17" d="100"/>
        </p:scale>
        <p:origin x="1042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4489453"/>
            <a:ext cx="23317200" cy="9550400"/>
          </a:xfrm>
        </p:spPr>
        <p:txBody>
          <a:bodyPr anchor="b"/>
          <a:lstStyle>
            <a:lvl1pPr algn="ctr">
              <a:defRPr sz="17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14408152"/>
            <a:ext cx="20574000" cy="6623048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532" indent="0" algn="ctr">
              <a:buNone/>
              <a:defRPr sz="6000"/>
            </a:lvl2pPr>
            <a:lvl3pPr marL="2743064" indent="0" algn="ctr">
              <a:buNone/>
              <a:defRPr sz="5400"/>
            </a:lvl3pPr>
            <a:lvl4pPr marL="4114595" indent="0" algn="ctr">
              <a:buNone/>
              <a:defRPr sz="4800"/>
            </a:lvl4pPr>
            <a:lvl5pPr marL="5486126" indent="0" algn="ctr">
              <a:buNone/>
              <a:defRPr sz="4800"/>
            </a:lvl5pPr>
            <a:lvl6pPr marL="6857657" indent="0" algn="ctr">
              <a:buNone/>
              <a:defRPr sz="4800"/>
            </a:lvl6pPr>
            <a:lvl7pPr marL="8229189" indent="0" algn="ctr">
              <a:buNone/>
              <a:defRPr sz="4800"/>
            </a:lvl7pPr>
            <a:lvl8pPr marL="9600720" indent="0" algn="ctr">
              <a:buNone/>
              <a:defRPr sz="4800"/>
            </a:lvl8pPr>
            <a:lvl9pPr marL="10972252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BF17-7B9A-436E-B98F-A1FC978664D9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30DB3-26E6-4540-B7DE-326BCE867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8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BF17-7B9A-436E-B98F-A1FC978664D9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30DB3-26E6-4540-B7DE-326BCE867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59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1460502"/>
            <a:ext cx="5915025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1460502"/>
            <a:ext cx="17402175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BF17-7B9A-436E-B98F-A1FC978664D9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30DB3-26E6-4540-B7DE-326BCE867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5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BF17-7B9A-436E-B98F-A1FC978664D9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30DB3-26E6-4540-B7DE-326BCE867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55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6838959"/>
            <a:ext cx="23660100" cy="11410948"/>
          </a:xfrm>
        </p:spPr>
        <p:txBody>
          <a:bodyPr anchor="b"/>
          <a:lstStyle>
            <a:lvl1pPr>
              <a:defRPr sz="17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8357858"/>
            <a:ext cx="23660100" cy="6000748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532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064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595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126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7657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189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072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25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BF17-7B9A-436E-B98F-A1FC978664D9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30DB3-26E6-4540-B7DE-326BCE867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7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7302500"/>
            <a:ext cx="116586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7302500"/>
            <a:ext cx="116586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BF17-7B9A-436E-B98F-A1FC978664D9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30DB3-26E6-4540-B7DE-326BCE867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82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460507"/>
            <a:ext cx="2366010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6724653"/>
            <a:ext cx="11605020" cy="329564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532" indent="0">
              <a:buNone/>
              <a:defRPr sz="6000" b="1"/>
            </a:lvl2pPr>
            <a:lvl3pPr marL="2743064" indent="0">
              <a:buNone/>
              <a:defRPr sz="5400" b="1"/>
            </a:lvl3pPr>
            <a:lvl4pPr marL="4114595" indent="0">
              <a:buNone/>
              <a:defRPr sz="4800" b="1"/>
            </a:lvl4pPr>
            <a:lvl5pPr marL="5486126" indent="0">
              <a:buNone/>
              <a:defRPr sz="4800" b="1"/>
            </a:lvl5pPr>
            <a:lvl6pPr marL="6857657" indent="0">
              <a:buNone/>
              <a:defRPr sz="4800" b="1"/>
            </a:lvl6pPr>
            <a:lvl7pPr marL="8229189" indent="0">
              <a:buNone/>
              <a:defRPr sz="4800" b="1"/>
            </a:lvl7pPr>
            <a:lvl8pPr marL="9600720" indent="0">
              <a:buNone/>
              <a:defRPr sz="4800" b="1"/>
            </a:lvl8pPr>
            <a:lvl9pPr marL="10972252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0020300"/>
            <a:ext cx="11605020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6724653"/>
            <a:ext cx="11662173" cy="329564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532" indent="0">
              <a:buNone/>
              <a:defRPr sz="6000" b="1"/>
            </a:lvl2pPr>
            <a:lvl3pPr marL="2743064" indent="0">
              <a:buNone/>
              <a:defRPr sz="5400" b="1"/>
            </a:lvl3pPr>
            <a:lvl4pPr marL="4114595" indent="0">
              <a:buNone/>
              <a:defRPr sz="4800" b="1"/>
            </a:lvl4pPr>
            <a:lvl5pPr marL="5486126" indent="0">
              <a:buNone/>
              <a:defRPr sz="4800" b="1"/>
            </a:lvl5pPr>
            <a:lvl6pPr marL="6857657" indent="0">
              <a:buNone/>
              <a:defRPr sz="4800" b="1"/>
            </a:lvl6pPr>
            <a:lvl7pPr marL="8229189" indent="0">
              <a:buNone/>
              <a:defRPr sz="4800" b="1"/>
            </a:lvl7pPr>
            <a:lvl8pPr marL="9600720" indent="0">
              <a:buNone/>
              <a:defRPr sz="4800" b="1"/>
            </a:lvl8pPr>
            <a:lvl9pPr marL="10972252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0020300"/>
            <a:ext cx="11662173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BF17-7B9A-436E-B98F-A1FC978664D9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30DB3-26E6-4540-B7DE-326BCE867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29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BF17-7B9A-436E-B98F-A1FC978664D9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30DB3-26E6-4540-B7DE-326BCE867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06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BF17-7B9A-436E-B98F-A1FC978664D9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30DB3-26E6-4540-B7DE-326BCE867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64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828800"/>
            <a:ext cx="8847534" cy="64008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3949708"/>
            <a:ext cx="13887450" cy="19494500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8229600"/>
            <a:ext cx="8847534" cy="15246352"/>
          </a:xfrm>
        </p:spPr>
        <p:txBody>
          <a:bodyPr/>
          <a:lstStyle>
            <a:lvl1pPr marL="0" indent="0">
              <a:buNone/>
              <a:defRPr sz="4800"/>
            </a:lvl1pPr>
            <a:lvl2pPr marL="1371532" indent="0">
              <a:buNone/>
              <a:defRPr sz="4200"/>
            </a:lvl2pPr>
            <a:lvl3pPr marL="2743064" indent="0">
              <a:buNone/>
              <a:defRPr sz="3600"/>
            </a:lvl3pPr>
            <a:lvl4pPr marL="4114595" indent="0">
              <a:buNone/>
              <a:defRPr sz="3000"/>
            </a:lvl4pPr>
            <a:lvl5pPr marL="5486126" indent="0">
              <a:buNone/>
              <a:defRPr sz="3000"/>
            </a:lvl5pPr>
            <a:lvl6pPr marL="6857657" indent="0">
              <a:buNone/>
              <a:defRPr sz="3000"/>
            </a:lvl6pPr>
            <a:lvl7pPr marL="8229189" indent="0">
              <a:buNone/>
              <a:defRPr sz="3000"/>
            </a:lvl7pPr>
            <a:lvl8pPr marL="9600720" indent="0">
              <a:buNone/>
              <a:defRPr sz="3000"/>
            </a:lvl8pPr>
            <a:lvl9pPr marL="10972252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BF17-7B9A-436E-B98F-A1FC978664D9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30DB3-26E6-4540-B7DE-326BCE867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62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828800"/>
            <a:ext cx="8847534" cy="64008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3949708"/>
            <a:ext cx="13887450" cy="19494500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532" indent="0">
              <a:buNone/>
              <a:defRPr sz="8400"/>
            </a:lvl2pPr>
            <a:lvl3pPr marL="2743064" indent="0">
              <a:buNone/>
              <a:defRPr sz="7200"/>
            </a:lvl3pPr>
            <a:lvl4pPr marL="4114595" indent="0">
              <a:buNone/>
              <a:defRPr sz="6000"/>
            </a:lvl4pPr>
            <a:lvl5pPr marL="5486126" indent="0">
              <a:buNone/>
              <a:defRPr sz="6000"/>
            </a:lvl5pPr>
            <a:lvl6pPr marL="6857657" indent="0">
              <a:buNone/>
              <a:defRPr sz="6000"/>
            </a:lvl6pPr>
            <a:lvl7pPr marL="8229189" indent="0">
              <a:buNone/>
              <a:defRPr sz="6000"/>
            </a:lvl7pPr>
            <a:lvl8pPr marL="9600720" indent="0">
              <a:buNone/>
              <a:defRPr sz="6000"/>
            </a:lvl8pPr>
            <a:lvl9pPr marL="10972252" indent="0">
              <a:buNone/>
              <a:defRPr sz="6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8229600"/>
            <a:ext cx="8847534" cy="15246352"/>
          </a:xfrm>
        </p:spPr>
        <p:txBody>
          <a:bodyPr/>
          <a:lstStyle>
            <a:lvl1pPr marL="0" indent="0">
              <a:buNone/>
              <a:defRPr sz="4800"/>
            </a:lvl1pPr>
            <a:lvl2pPr marL="1371532" indent="0">
              <a:buNone/>
              <a:defRPr sz="4200"/>
            </a:lvl2pPr>
            <a:lvl3pPr marL="2743064" indent="0">
              <a:buNone/>
              <a:defRPr sz="3600"/>
            </a:lvl3pPr>
            <a:lvl4pPr marL="4114595" indent="0">
              <a:buNone/>
              <a:defRPr sz="3000"/>
            </a:lvl4pPr>
            <a:lvl5pPr marL="5486126" indent="0">
              <a:buNone/>
              <a:defRPr sz="3000"/>
            </a:lvl5pPr>
            <a:lvl6pPr marL="6857657" indent="0">
              <a:buNone/>
              <a:defRPr sz="3000"/>
            </a:lvl6pPr>
            <a:lvl7pPr marL="8229189" indent="0">
              <a:buNone/>
              <a:defRPr sz="3000"/>
            </a:lvl7pPr>
            <a:lvl8pPr marL="9600720" indent="0">
              <a:buNone/>
              <a:defRPr sz="3000"/>
            </a:lvl8pPr>
            <a:lvl9pPr marL="10972252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BF17-7B9A-436E-B98F-A1FC978664D9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30DB3-26E6-4540-B7DE-326BCE867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37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1460507"/>
            <a:ext cx="236601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7302500"/>
            <a:ext cx="236601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25425408"/>
            <a:ext cx="6172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1BF17-7B9A-436E-B98F-A1FC978664D9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25425408"/>
            <a:ext cx="92583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25425408"/>
            <a:ext cx="6172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30DB3-26E6-4540-B7DE-326BCE867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52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43064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766" indent="-685766" algn="l" defTabSz="2743064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297" indent="-685766" algn="l" defTabSz="2743064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8829" indent="-685766" algn="l" defTabSz="2743064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360" indent="-685766" algn="l" defTabSz="2743064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1892" indent="-685766" algn="l" defTabSz="2743064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424" indent="-685766" algn="l" defTabSz="2743064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4954" indent="-685766" algn="l" defTabSz="2743064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6486" indent="-685766" algn="l" defTabSz="2743064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017" indent="-685766" algn="l" defTabSz="2743064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064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32" algn="l" defTabSz="2743064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064" algn="l" defTabSz="2743064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595" algn="l" defTabSz="2743064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126" algn="l" defTabSz="2743064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7657" algn="l" defTabSz="2743064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189" algn="l" defTabSz="2743064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0720" algn="l" defTabSz="2743064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252" algn="l" defTabSz="2743064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ACE6826D-BE0D-43B9-A25E-C8ADB6AB7F37}"/>
              </a:ext>
            </a:extLst>
          </p:cNvPr>
          <p:cNvSpPr>
            <a:spLocks/>
          </p:cNvSpPr>
          <p:nvPr/>
        </p:nvSpPr>
        <p:spPr>
          <a:xfrm>
            <a:off x="11049001" y="14635162"/>
            <a:ext cx="5372100" cy="2967038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1B001AC-327A-424B-9B95-ED5E7DF8EA32}"/>
              </a:ext>
            </a:extLst>
          </p:cNvPr>
          <p:cNvSpPr>
            <a:spLocks/>
          </p:cNvSpPr>
          <p:nvPr/>
        </p:nvSpPr>
        <p:spPr>
          <a:xfrm>
            <a:off x="14058900" y="9653586"/>
            <a:ext cx="9563100" cy="8005764"/>
          </a:xfrm>
          <a:prstGeom prst="ellipse">
            <a:avLst/>
          </a:prstGeom>
          <a:noFill/>
          <a:ln w="889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DEC3107-1416-4589-BA93-88F8F18E1EC6}"/>
              </a:ext>
            </a:extLst>
          </p:cNvPr>
          <p:cNvSpPr>
            <a:spLocks/>
          </p:cNvSpPr>
          <p:nvPr/>
        </p:nvSpPr>
        <p:spPr>
          <a:xfrm>
            <a:off x="3829050" y="9634537"/>
            <a:ext cx="9563100" cy="8005764"/>
          </a:xfrm>
          <a:prstGeom prst="ellipse">
            <a:avLst/>
          </a:prstGeom>
          <a:noFill/>
          <a:ln w="889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3FE3B3-DEC5-4D0C-8CBA-E1DB48E9D77E}"/>
              </a:ext>
            </a:extLst>
          </p:cNvPr>
          <p:cNvSpPr>
            <a:spLocks noChangeAspect="1"/>
          </p:cNvSpPr>
          <p:nvPr/>
        </p:nvSpPr>
        <p:spPr>
          <a:xfrm>
            <a:off x="3752850" y="7543800"/>
            <a:ext cx="9563100" cy="9563100"/>
          </a:xfrm>
          <a:prstGeom prst="ellipse">
            <a:avLst/>
          </a:prstGeom>
          <a:noFill/>
          <a:ln w="8890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19D13C-DDBE-4F29-B501-7EC11A73F033}"/>
              </a:ext>
            </a:extLst>
          </p:cNvPr>
          <p:cNvSpPr>
            <a:spLocks noChangeAspect="1"/>
          </p:cNvSpPr>
          <p:nvPr/>
        </p:nvSpPr>
        <p:spPr>
          <a:xfrm>
            <a:off x="14154150" y="7543800"/>
            <a:ext cx="9563100" cy="9563100"/>
          </a:xfrm>
          <a:prstGeom prst="ellipse">
            <a:avLst/>
          </a:prstGeom>
          <a:noFill/>
          <a:ln w="8890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32B8476-62E8-4E49-90B3-E49FDEAF00C6}"/>
              </a:ext>
            </a:extLst>
          </p:cNvPr>
          <p:cNvSpPr>
            <a:spLocks noChangeAspect="1"/>
          </p:cNvSpPr>
          <p:nvPr/>
        </p:nvSpPr>
        <p:spPr>
          <a:xfrm>
            <a:off x="16816388" y="10206038"/>
            <a:ext cx="4238625" cy="4238625"/>
          </a:xfrm>
          <a:prstGeom prst="ellipse">
            <a:avLst/>
          </a:prstGeom>
          <a:solidFill>
            <a:srgbClr val="92D050"/>
          </a:solidFill>
          <a:ln w="889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E8FEEF7-F299-4D96-94E3-FD63394769E7}"/>
              </a:ext>
            </a:extLst>
          </p:cNvPr>
          <p:cNvSpPr>
            <a:spLocks noChangeAspect="1"/>
          </p:cNvSpPr>
          <p:nvPr/>
        </p:nvSpPr>
        <p:spPr>
          <a:xfrm>
            <a:off x="6415088" y="10206038"/>
            <a:ext cx="4238625" cy="4238625"/>
          </a:xfrm>
          <a:prstGeom prst="ellipse">
            <a:avLst/>
          </a:prstGeom>
          <a:solidFill>
            <a:srgbClr val="92D050"/>
          </a:solidFill>
          <a:ln w="889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E39599CC-6FB2-47BC-ACA0-58002A108F44}"/>
              </a:ext>
            </a:extLst>
          </p:cNvPr>
          <p:cNvSpPr>
            <a:spLocks/>
          </p:cNvSpPr>
          <p:nvPr/>
        </p:nvSpPr>
        <p:spPr>
          <a:xfrm rot="10800000">
            <a:off x="11049001" y="17602201"/>
            <a:ext cx="5372100" cy="2967038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978AAF7-F612-442C-BEC1-4CB6201F5258}"/>
              </a:ext>
            </a:extLst>
          </p:cNvPr>
          <p:cNvSpPr/>
          <p:nvPr/>
        </p:nvSpPr>
        <p:spPr>
          <a:xfrm>
            <a:off x="13735050" y="3323160"/>
            <a:ext cx="13449300" cy="3258259"/>
          </a:xfrm>
          <a:custGeom>
            <a:avLst/>
            <a:gdLst>
              <a:gd name="connsiteX0" fmla="*/ 0 w 13449300"/>
              <a:gd name="connsiteY0" fmla="*/ 129616 h 3310966"/>
              <a:gd name="connsiteX1" fmla="*/ 2400300 w 13449300"/>
              <a:gd name="connsiteY1" fmla="*/ 377266 h 3310966"/>
              <a:gd name="connsiteX2" fmla="*/ 13449300 w 13449300"/>
              <a:gd name="connsiteY2" fmla="*/ 3310966 h 3310966"/>
              <a:gd name="connsiteX3" fmla="*/ 13449300 w 13449300"/>
              <a:gd name="connsiteY3" fmla="*/ 3310966 h 3310966"/>
              <a:gd name="connsiteX4" fmla="*/ 13449300 w 13449300"/>
              <a:gd name="connsiteY4" fmla="*/ 3310966 h 3310966"/>
              <a:gd name="connsiteX0" fmla="*/ 0 w 13449300"/>
              <a:gd name="connsiteY0" fmla="*/ 76909 h 3258259"/>
              <a:gd name="connsiteX1" fmla="*/ 4686300 w 13449300"/>
              <a:gd name="connsiteY1" fmla="*/ 476959 h 3258259"/>
              <a:gd name="connsiteX2" fmla="*/ 13449300 w 13449300"/>
              <a:gd name="connsiteY2" fmla="*/ 3258259 h 3258259"/>
              <a:gd name="connsiteX3" fmla="*/ 13449300 w 13449300"/>
              <a:gd name="connsiteY3" fmla="*/ 3258259 h 3258259"/>
              <a:gd name="connsiteX4" fmla="*/ 13449300 w 13449300"/>
              <a:gd name="connsiteY4" fmla="*/ 3258259 h 3258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49300" h="3258259">
                <a:moveTo>
                  <a:pt x="0" y="76909"/>
                </a:moveTo>
                <a:cubicBezTo>
                  <a:pt x="79375" y="-64379"/>
                  <a:pt x="2444750" y="-53266"/>
                  <a:pt x="4686300" y="476959"/>
                </a:cubicBezTo>
                <a:cubicBezTo>
                  <a:pt x="6927850" y="1007184"/>
                  <a:pt x="13449300" y="3258259"/>
                  <a:pt x="13449300" y="3258259"/>
                </a:cubicBezTo>
                <a:lnTo>
                  <a:pt x="13449300" y="3258259"/>
                </a:lnTo>
                <a:lnTo>
                  <a:pt x="13449300" y="3258259"/>
                </a:lnTo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37F96C3-5D8D-4E7B-B20F-74BC34A6C069}"/>
              </a:ext>
            </a:extLst>
          </p:cNvPr>
          <p:cNvSpPr/>
          <p:nvPr/>
        </p:nvSpPr>
        <p:spPr>
          <a:xfrm flipH="1">
            <a:off x="285750" y="3323161"/>
            <a:ext cx="13449300" cy="3258259"/>
          </a:xfrm>
          <a:custGeom>
            <a:avLst/>
            <a:gdLst>
              <a:gd name="connsiteX0" fmla="*/ 0 w 13449300"/>
              <a:gd name="connsiteY0" fmla="*/ 129616 h 3310966"/>
              <a:gd name="connsiteX1" fmla="*/ 2400300 w 13449300"/>
              <a:gd name="connsiteY1" fmla="*/ 377266 h 3310966"/>
              <a:gd name="connsiteX2" fmla="*/ 13449300 w 13449300"/>
              <a:gd name="connsiteY2" fmla="*/ 3310966 h 3310966"/>
              <a:gd name="connsiteX3" fmla="*/ 13449300 w 13449300"/>
              <a:gd name="connsiteY3" fmla="*/ 3310966 h 3310966"/>
              <a:gd name="connsiteX4" fmla="*/ 13449300 w 13449300"/>
              <a:gd name="connsiteY4" fmla="*/ 3310966 h 3310966"/>
              <a:gd name="connsiteX0" fmla="*/ 0 w 13449300"/>
              <a:gd name="connsiteY0" fmla="*/ 76909 h 3258259"/>
              <a:gd name="connsiteX1" fmla="*/ 4686300 w 13449300"/>
              <a:gd name="connsiteY1" fmla="*/ 476959 h 3258259"/>
              <a:gd name="connsiteX2" fmla="*/ 13449300 w 13449300"/>
              <a:gd name="connsiteY2" fmla="*/ 3258259 h 3258259"/>
              <a:gd name="connsiteX3" fmla="*/ 13449300 w 13449300"/>
              <a:gd name="connsiteY3" fmla="*/ 3258259 h 3258259"/>
              <a:gd name="connsiteX4" fmla="*/ 13449300 w 13449300"/>
              <a:gd name="connsiteY4" fmla="*/ 3258259 h 3258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49300" h="3258259">
                <a:moveTo>
                  <a:pt x="0" y="76909"/>
                </a:moveTo>
                <a:cubicBezTo>
                  <a:pt x="79375" y="-64379"/>
                  <a:pt x="2444750" y="-53266"/>
                  <a:pt x="4686300" y="476959"/>
                </a:cubicBezTo>
                <a:cubicBezTo>
                  <a:pt x="6927850" y="1007184"/>
                  <a:pt x="13449300" y="3258259"/>
                  <a:pt x="13449300" y="3258259"/>
                </a:cubicBezTo>
                <a:lnTo>
                  <a:pt x="13449300" y="3258259"/>
                </a:lnTo>
                <a:lnTo>
                  <a:pt x="13449300" y="3258259"/>
                </a:lnTo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413D654-0BA6-4C50-B424-B1839743179B}"/>
              </a:ext>
            </a:extLst>
          </p:cNvPr>
          <p:cNvSpPr/>
          <p:nvPr/>
        </p:nvSpPr>
        <p:spPr>
          <a:xfrm>
            <a:off x="352425" y="6581419"/>
            <a:ext cx="13344525" cy="6724650"/>
          </a:xfrm>
          <a:custGeom>
            <a:avLst/>
            <a:gdLst>
              <a:gd name="connsiteX0" fmla="*/ 0 w 13373100"/>
              <a:gd name="connsiteY0" fmla="*/ 0 h 6724650"/>
              <a:gd name="connsiteX1" fmla="*/ 5486400 w 13373100"/>
              <a:gd name="connsiteY1" fmla="*/ 933450 h 6724650"/>
              <a:gd name="connsiteX2" fmla="*/ 11391900 w 13373100"/>
              <a:gd name="connsiteY2" fmla="*/ 4533900 h 6724650"/>
              <a:gd name="connsiteX3" fmla="*/ 13373100 w 13373100"/>
              <a:gd name="connsiteY3" fmla="*/ 6724650 h 6724650"/>
              <a:gd name="connsiteX4" fmla="*/ 13373100 w 13373100"/>
              <a:gd name="connsiteY4" fmla="*/ 6724650 h 6724650"/>
              <a:gd name="connsiteX5" fmla="*/ 13373100 w 13373100"/>
              <a:gd name="connsiteY5" fmla="*/ 6724650 h 6724650"/>
              <a:gd name="connsiteX0" fmla="*/ 0 w 13373100"/>
              <a:gd name="connsiteY0" fmla="*/ 0 h 6724650"/>
              <a:gd name="connsiteX1" fmla="*/ 5486400 w 13373100"/>
              <a:gd name="connsiteY1" fmla="*/ 933450 h 6724650"/>
              <a:gd name="connsiteX2" fmla="*/ 10879738 w 13373100"/>
              <a:gd name="connsiteY2" fmla="*/ 4000500 h 6724650"/>
              <a:gd name="connsiteX3" fmla="*/ 13373100 w 13373100"/>
              <a:gd name="connsiteY3" fmla="*/ 6724650 h 6724650"/>
              <a:gd name="connsiteX4" fmla="*/ 13373100 w 13373100"/>
              <a:gd name="connsiteY4" fmla="*/ 6724650 h 6724650"/>
              <a:gd name="connsiteX5" fmla="*/ 13373100 w 13373100"/>
              <a:gd name="connsiteY5" fmla="*/ 6724650 h 6724650"/>
              <a:gd name="connsiteX0" fmla="*/ 0 w 13373100"/>
              <a:gd name="connsiteY0" fmla="*/ 0 h 6724650"/>
              <a:gd name="connsiteX1" fmla="*/ 5277742 w 13373100"/>
              <a:gd name="connsiteY1" fmla="*/ 857250 h 6724650"/>
              <a:gd name="connsiteX2" fmla="*/ 10879738 w 13373100"/>
              <a:gd name="connsiteY2" fmla="*/ 4000500 h 6724650"/>
              <a:gd name="connsiteX3" fmla="*/ 13373100 w 13373100"/>
              <a:gd name="connsiteY3" fmla="*/ 6724650 h 6724650"/>
              <a:gd name="connsiteX4" fmla="*/ 13373100 w 13373100"/>
              <a:gd name="connsiteY4" fmla="*/ 6724650 h 6724650"/>
              <a:gd name="connsiteX5" fmla="*/ 13373100 w 13373100"/>
              <a:gd name="connsiteY5" fmla="*/ 6724650 h 672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73100" h="6724650">
                <a:moveTo>
                  <a:pt x="0" y="0"/>
                </a:moveTo>
                <a:cubicBezTo>
                  <a:pt x="1793875" y="88900"/>
                  <a:pt x="3464452" y="190500"/>
                  <a:pt x="5277742" y="857250"/>
                </a:cubicBezTo>
                <a:cubicBezTo>
                  <a:pt x="7091032" y="1524000"/>
                  <a:pt x="9530512" y="3022600"/>
                  <a:pt x="10879738" y="4000500"/>
                </a:cubicBezTo>
                <a:cubicBezTo>
                  <a:pt x="12228964" y="4978400"/>
                  <a:pt x="13373100" y="6724650"/>
                  <a:pt x="13373100" y="6724650"/>
                </a:cubicBezTo>
                <a:lnTo>
                  <a:pt x="13373100" y="6724650"/>
                </a:lnTo>
                <a:lnTo>
                  <a:pt x="13373100" y="6724650"/>
                </a:lnTo>
              </a:path>
            </a:pathLst>
          </a:custGeom>
          <a:noFill/>
          <a:ln w="1270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83DB60A-5184-46E0-8DD4-BE6AB9DA0258}"/>
              </a:ext>
            </a:extLst>
          </p:cNvPr>
          <p:cNvSpPr/>
          <p:nvPr/>
        </p:nvSpPr>
        <p:spPr>
          <a:xfrm flipH="1">
            <a:off x="13735050" y="6581419"/>
            <a:ext cx="13411200" cy="6724650"/>
          </a:xfrm>
          <a:custGeom>
            <a:avLst/>
            <a:gdLst>
              <a:gd name="connsiteX0" fmla="*/ 0 w 13373100"/>
              <a:gd name="connsiteY0" fmla="*/ 0 h 6724650"/>
              <a:gd name="connsiteX1" fmla="*/ 5486400 w 13373100"/>
              <a:gd name="connsiteY1" fmla="*/ 933450 h 6724650"/>
              <a:gd name="connsiteX2" fmla="*/ 11391900 w 13373100"/>
              <a:gd name="connsiteY2" fmla="*/ 4533900 h 6724650"/>
              <a:gd name="connsiteX3" fmla="*/ 13373100 w 13373100"/>
              <a:gd name="connsiteY3" fmla="*/ 6724650 h 6724650"/>
              <a:gd name="connsiteX4" fmla="*/ 13373100 w 13373100"/>
              <a:gd name="connsiteY4" fmla="*/ 6724650 h 6724650"/>
              <a:gd name="connsiteX5" fmla="*/ 13373100 w 13373100"/>
              <a:gd name="connsiteY5" fmla="*/ 6724650 h 6724650"/>
              <a:gd name="connsiteX0" fmla="*/ 0 w 13373100"/>
              <a:gd name="connsiteY0" fmla="*/ 0 h 6724650"/>
              <a:gd name="connsiteX1" fmla="*/ 5486400 w 13373100"/>
              <a:gd name="connsiteY1" fmla="*/ 933450 h 6724650"/>
              <a:gd name="connsiteX2" fmla="*/ 10879738 w 13373100"/>
              <a:gd name="connsiteY2" fmla="*/ 4000500 h 6724650"/>
              <a:gd name="connsiteX3" fmla="*/ 13373100 w 13373100"/>
              <a:gd name="connsiteY3" fmla="*/ 6724650 h 6724650"/>
              <a:gd name="connsiteX4" fmla="*/ 13373100 w 13373100"/>
              <a:gd name="connsiteY4" fmla="*/ 6724650 h 6724650"/>
              <a:gd name="connsiteX5" fmla="*/ 13373100 w 13373100"/>
              <a:gd name="connsiteY5" fmla="*/ 6724650 h 6724650"/>
              <a:gd name="connsiteX0" fmla="*/ 0 w 13373100"/>
              <a:gd name="connsiteY0" fmla="*/ 0 h 6724650"/>
              <a:gd name="connsiteX1" fmla="*/ 5277742 w 13373100"/>
              <a:gd name="connsiteY1" fmla="*/ 857250 h 6724650"/>
              <a:gd name="connsiteX2" fmla="*/ 10879738 w 13373100"/>
              <a:gd name="connsiteY2" fmla="*/ 4000500 h 6724650"/>
              <a:gd name="connsiteX3" fmla="*/ 13373100 w 13373100"/>
              <a:gd name="connsiteY3" fmla="*/ 6724650 h 6724650"/>
              <a:gd name="connsiteX4" fmla="*/ 13373100 w 13373100"/>
              <a:gd name="connsiteY4" fmla="*/ 6724650 h 6724650"/>
              <a:gd name="connsiteX5" fmla="*/ 13373100 w 13373100"/>
              <a:gd name="connsiteY5" fmla="*/ 6724650 h 672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73100" h="6724650">
                <a:moveTo>
                  <a:pt x="0" y="0"/>
                </a:moveTo>
                <a:cubicBezTo>
                  <a:pt x="1793875" y="88900"/>
                  <a:pt x="3464452" y="190500"/>
                  <a:pt x="5277742" y="857250"/>
                </a:cubicBezTo>
                <a:cubicBezTo>
                  <a:pt x="7091032" y="1524000"/>
                  <a:pt x="9530512" y="3022600"/>
                  <a:pt x="10879738" y="4000500"/>
                </a:cubicBezTo>
                <a:cubicBezTo>
                  <a:pt x="12228964" y="4978400"/>
                  <a:pt x="13373100" y="6724650"/>
                  <a:pt x="13373100" y="6724650"/>
                </a:cubicBezTo>
                <a:lnTo>
                  <a:pt x="13373100" y="6724650"/>
                </a:lnTo>
                <a:lnTo>
                  <a:pt x="13373100" y="6724650"/>
                </a:lnTo>
              </a:path>
            </a:pathLst>
          </a:custGeom>
          <a:noFill/>
          <a:ln w="1270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A70A555-3B1E-4F95-A4EF-BCDABE1A63D1}"/>
              </a:ext>
            </a:extLst>
          </p:cNvPr>
          <p:cNvSpPr>
            <a:spLocks noChangeAspect="1"/>
          </p:cNvSpPr>
          <p:nvPr/>
        </p:nvSpPr>
        <p:spPr>
          <a:xfrm>
            <a:off x="19659601" y="10393801"/>
            <a:ext cx="1414462" cy="1414462"/>
          </a:xfrm>
          <a:prstGeom prst="ellipse">
            <a:avLst/>
          </a:prstGeom>
          <a:solidFill>
            <a:schemeClr val="bg1"/>
          </a:solidFill>
          <a:ln w="889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032567B-FF36-4AA5-BFEC-E43071D5102A}"/>
              </a:ext>
            </a:extLst>
          </p:cNvPr>
          <p:cNvSpPr>
            <a:spLocks noChangeAspect="1"/>
          </p:cNvSpPr>
          <p:nvPr/>
        </p:nvSpPr>
        <p:spPr>
          <a:xfrm>
            <a:off x="6303169" y="10393801"/>
            <a:ext cx="1414462" cy="1414462"/>
          </a:xfrm>
          <a:prstGeom prst="ellipse">
            <a:avLst/>
          </a:prstGeom>
          <a:solidFill>
            <a:schemeClr val="bg1"/>
          </a:solidFill>
          <a:ln w="889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FFE6190-8B7C-4327-ABA9-55AB8D73390E}"/>
              </a:ext>
            </a:extLst>
          </p:cNvPr>
          <p:cNvSpPr>
            <a:spLocks noChangeAspect="1"/>
          </p:cNvSpPr>
          <p:nvPr/>
        </p:nvSpPr>
        <p:spPr>
          <a:xfrm>
            <a:off x="18921948" y="11501616"/>
            <a:ext cx="737653" cy="737653"/>
          </a:xfrm>
          <a:prstGeom prst="ellipse">
            <a:avLst/>
          </a:prstGeom>
          <a:solidFill>
            <a:schemeClr val="bg1"/>
          </a:solidFill>
          <a:ln w="889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D5A6BA7-A3DE-4BEF-B43B-724D5B785282}"/>
              </a:ext>
            </a:extLst>
          </p:cNvPr>
          <p:cNvSpPr>
            <a:spLocks noChangeAspect="1"/>
          </p:cNvSpPr>
          <p:nvPr/>
        </p:nvSpPr>
        <p:spPr>
          <a:xfrm>
            <a:off x="7829550" y="11132789"/>
            <a:ext cx="737653" cy="737653"/>
          </a:xfrm>
          <a:prstGeom prst="ellipse">
            <a:avLst/>
          </a:prstGeom>
          <a:solidFill>
            <a:schemeClr val="bg1"/>
          </a:solidFill>
          <a:ln w="889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729676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hillel meltz</dc:creator>
  <cp:lastModifiedBy>hillel meltz</cp:lastModifiedBy>
  <cp:revision>6</cp:revision>
  <dcterms:created xsi:type="dcterms:W3CDTF">2021-04-25T12:39:26Z</dcterms:created>
  <dcterms:modified xsi:type="dcterms:W3CDTF">2021-04-25T13:38:20Z</dcterms:modified>
</cp:coreProperties>
</file>