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6" r:id="rId7"/>
    <p:sldId id="260" r:id="rId8"/>
    <p:sldId id="271" r:id="rId9"/>
    <p:sldId id="267" r:id="rId10"/>
    <p:sldId id="261" r:id="rId11"/>
    <p:sldId id="272" r:id="rId12"/>
    <p:sldId id="268" r:id="rId13"/>
    <p:sldId id="262" r:id="rId14"/>
    <p:sldId id="269" r:id="rId15"/>
    <p:sldId id="263" r:id="rId16"/>
    <p:sldId id="273" r:id="rId17"/>
    <p:sldId id="270" r:id="rId18"/>
    <p:sldId id="264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YIDLUG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Topic: SOLID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Principles of Object oriented design</a:t>
            </a:r>
          </a:p>
          <a:p>
            <a:endParaRPr lang="en-US" dirty="0"/>
          </a:p>
          <a:p>
            <a:r>
              <a:rPr lang="en-US" dirty="0" err="1" smtClean="0"/>
              <a:t>Yitzchok</a:t>
            </a:r>
            <a:r>
              <a:rPr lang="en-US" dirty="0" smtClean="0"/>
              <a:t> </a:t>
            </a:r>
            <a:r>
              <a:rPr lang="en-US" dirty="0" err="1" smtClean="0"/>
              <a:t>gottlieb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Software developer at </a:t>
            </a:r>
            <a:r>
              <a:rPr lang="en-US" dirty="0" err="1" smtClean="0"/>
              <a:t>goflow</a:t>
            </a:r>
            <a:r>
              <a:rPr lang="en-US" dirty="0" smtClean="0"/>
              <a:t> 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O.C.P - </a:t>
            </a:r>
            <a:r>
              <a:rPr lang="en-US" dirty="0"/>
              <a:t>Open 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640169"/>
            <a:ext cx="9905999" cy="315103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You should be able to extend a class behavior, without modifying it.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4626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64" y="2060620"/>
            <a:ext cx="10171648" cy="37177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The code should be “Open for Extension” and “Closed for Modification”</a:t>
            </a:r>
          </a:p>
        </p:txBody>
      </p:sp>
    </p:spTree>
    <p:extLst>
      <p:ext uri="{BB962C8B-B14F-4D97-AF65-F5344CB8AC3E}">
        <p14:creationId xmlns:p14="http://schemas.microsoft.com/office/powerpoint/2010/main" val="32822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L.S.P - </a:t>
            </a:r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br>
              <a:rPr lang="en-US" dirty="0" smtClean="0"/>
            </a:br>
            <a:r>
              <a:rPr lang="en-US" sz="2400" dirty="0" smtClean="0"/>
              <a:t>A.K.A. Design by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640169"/>
            <a:ext cx="9905999" cy="315103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Derived classes must be substitutable for their base classes.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453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I.S.P - </a:t>
            </a:r>
            <a:r>
              <a:rPr lang="en-US" dirty="0"/>
              <a:t>Interface Segregation </a:t>
            </a:r>
            <a:r>
              <a:rPr lang="en-US" dirty="0" smtClean="0"/>
              <a:t>Principle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(Interface Pollution)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039414"/>
            <a:ext cx="9905999" cy="27517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Make fine-grained interfaces that are client specific.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4824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Clients shouldn’t be forced to implement interfaces they don’t use.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6769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D.I.P - </a:t>
            </a:r>
            <a:r>
              <a:rPr lang="en-US" dirty="0"/>
              <a:t>Dependency Inversion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039414"/>
            <a:ext cx="9905999" cy="27517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Depend on abstractions, not on concretions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103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High level modules should not depend upon low level modules. Both should depend upon abstractions.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Abstractions should not depend upon details. Details should depend upon abstractions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/>
              <a:t>oriented </a:t>
            </a:r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Object/Class </a:t>
            </a:r>
            <a:r>
              <a:rPr lang="en-US" dirty="0" smtClean="0"/>
              <a:t>– A tight coupling or association of the data with the methods that act on the data.</a:t>
            </a:r>
          </a:p>
          <a:p>
            <a:r>
              <a:rPr lang="en-US" b="1" dirty="0" smtClean="0"/>
              <a:t>Information hiding</a:t>
            </a:r>
            <a:r>
              <a:rPr lang="en-US" dirty="0" smtClean="0"/>
              <a:t> – The ability to protect some components of the object from external entities.</a:t>
            </a:r>
            <a:endParaRPr lang="en-US" b="1" dirty="0" smtClean="0"/>
          </a:p>
          <a:p>
            <a:r>
              <a:rPr lang="en-US" b="1" dirty="0" smtClean="0"/>
              <a:t>Inheritance </a:t>
            </a:r>
            <a:r>
              <a:rPr lang="en-US" dirty="0" smtClean="0"/>
              <a:t>– The ability for a class to extend or override functionality of another class</a:t>
            </a:r>
          </a:p>
          <a:p>
            <a:r>
              <a:rPr lang="en-US" b="1" dirty="0" smtClean="0"/>
              <a:t>Interface</a:t>
            </a:r>
            <a:r>
              <a:rPr lang="en-US" dirty="0" smtClean="0"/>
              <a:t> - The ability to defer the implementation of a method.</a:t>
            </a:r>
          </a:p>
          <a:p>
            <a:r>
              <a:rPr lang="en-US" b="1" dirty="0" smtClean="0"/>
              <a:t>Polymorphism</a:t>
            </a:r>
            <a:r>
              <a:rPr lang="en-US" dirty="0" smtClean="0"/>
              <a:t> - The ability to replace an object with a sub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7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solid?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S.O.L.I.D. is a collection of best-practice object-oriented design principles that you can apply for design to accomplish various desirable goals like lose-coupling, higher maintainability,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principles were pioneered and first collected into a written work by Robert ‘Uncle Bob’ Martin.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S.O.L.I.D.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SRP – Single Responsibility Principle</a:t>
            </a:r>
          </a:p>
          <a:p>
            <a:r>
              <a:rPr lang="en-US" dirty="0" smtClean="0"/>
              <a:t>OCP – Open Closed Principle</a:t>
            </a:r>
          </a:p>
          <a:p>
            <a:r>
              <a:rPr lang="en-US" dirty="0" smtClean="0"/>
              <a:t>LSP – </a:t>
            </a:r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</a:p>
          <a:p>
            <a:r>
              <a:rPr lang="en-US" dirty="0" smtClean="0"/>
              <a:t>ISP – Interface Segregation Principle</a:t>
            </a:r>
          </a:p>
          <a:p>
            <a:r>
              <a:rPr lang="en-US" dirty="0" smtClean="0"/>
              <a:t>DIP – Dependency Inversion Principle</a:t>
            </a:r>
          </a:p>
          <a:p>
            <a:pPr marL="0" indent="0" algn="r">
              <a:buNone/>
            </a:pPr>
            <a:r>
              <a:rPr lang="en-US" dirty="0" smtClean="0"/>
              <a:t>Let’s check them out…</a:t>
            </a:r>
          </a:p>
        </p:txBody>
      </p:sp>
    </p:spTree>
    <p:extLst>
      <p:ext uri="{BB962C8B-B14F-4D97-AF65-F5344CB8AC3E}">
        <p14:creationId xmlns:p14="http://schemas.microsoft.com/office/powerpoint/2010/main" val="42424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S.R.P. - </a:t>
            </a:r>
            <a:r>
              <a:rPr lang="en-US" dirty="0"/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219717"/>
            <a:ext cx="9905999" cy="25714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A class should have </a:t>
            </a:r>
            <a:r>
              <a:rPr lang="en-US" sz="5400" b="1" i="1" dirty="0" smtClean="0"/>
              <a:t>one</a:t>
            </a:r>
            <a:r>
              <a:rPr lang="en-US" sz="5400" b="1" dirty="0" smtClean="0"/>
              <a:t>, and </a:t>
            </a:r>
            <a:r>
              <a:rPr lang="en-US" sz="5400" b="1" i="1" dirty="0" smtClean="0"/>
              <a:t>only one</a:t>
            </a:r>
            <a:r>
              <a:rPr lang="en-US" sz="5400" b="1" dirty="0" smtClean="0"/>
              <a:t>, reason to change.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578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leads to higher </a:t>
            </a:r>
            <a:r>
              <a:rPr lang="en-US" smtClean="0"/>
              <a:t>quality </a:t>
            </a:r>
            <a:r>
              <a:rPr lang="en-US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Because </a:t>
            </a:r>
            <a:r>
              <a:rPr lang="en-US" dirty="0"/>
              <a:t>t</a:t>
            </a:r>
            <a:r>
              <a:rPr lang="en-US" dirty="0" smtClean="0"/>
              <a:t>he code is </a:t>
            </a:r>
          </a:p>
          <a:p>
            <a:pPr lvl="1"/>
            <a:r>
              <a:rPr lang="en-US" sz="2400" dirty="0" smtClean="0"/>
              <a:t>More readable, that is easier to understand</a:t>
            </a:r>
          </a:p>
          <a:p>
            <a:pPr lvl="1"/>
            <a:r>
              <a:rPr lang="en-US" sz="2400" dirty="0" smtClean="0"/>
              <a:t>Less error prone</a:t>
            </a:r>
          </a:p>
          <a:p>
            <a:pPr lvl="1"/>
            <a:r>
              <a:rPr lang="en-US" sz="2400" dirty="0" smtClean="0"/>
              <a:t>Robust</a:t>
            </a:r>
          </a:p>
          <a:p>
            <a:pPr lvl="1"/>
            <a:r>
              <a:rPr lang="en-US" sz="2400" dirty="0" smtClean="0"/>
              <a:t>Testable</a:t>
            </a:r>
          </a:p>
          <a:p>
            <a:pPr lvl="1"/>
            <a:r>
              <a:rPr lang="en-US" sz="2400" dirty="0" smtClean="0"/>
              <a:t>Maintainable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735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263</TotalTime>
  <Words>332</Words>
  <Application>Microsoft Office PowerPoint</Application>
  <PresentationFormat>Widescreen</PresentationFormat>
  <Paragraphs>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Tw Cen MT</vt:lpstr>
      <vt:lpstr>Circuit</vt:lpstr>
      <vt:lpstr>YIDLUG  Topic: SOLID</vt:lpstr>
      <vt:lpstr>Object oriented design concepts</vt:lpstr>
      <vt:lpstr>What is solid?</vt:lpstr>
      <vt:lpstr>PowerPoint Presentation</vt:lpstr>
      <vt:lpstr>S.O.L.I.D. design principles</vt:lpstr>
      <vt:lpstr>PowerPoint Presentation</vt:lpstr>
      <vt:lpstr>S.R.P. - Single Responsibility Principle</vt:lpstr>
      <vt:lpstr>This leads to higher quality code</vt:lpstr>
      <vt:lpstr>PowerPoint Presentation</vt:lpstr>
      <vt:lpstr>O.C.P - Open Closed Principle</vt:lpstr>
      <vt:lpstr>PowerPoint Presentation</vt:lpstr>
      <vt:lpstr>PowerPoint Presentation</vt:lpstr>
      <vt:lpstr>L.S.P - Liskov Substitution Principle A.K.A. Design by contract</vt:lpstr>
      <vt:lpstr>PowerPoint Presentation</vt:lpstr>
      <vt:lpstr>I.S.P - Interface Segregation Principle (Interface Pollution)</vt:lpstr>
      <vt:lpstr>PowerPoint Presentation</vt:lpstr>
      <vt:lpstr>PowerPoint Presentation</vt:lpstr>
      <vt:lpstr>D.I.P - Dependency Inversion Principle</vt:lpstr>
      <vt:lpstr>PowerPoint Presentation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sruly</dc:creator>
  <cp:lastModifiedBy>sruly</cp:lastModifiedBy>
  <cp:revision>31</cp:revision>
  <dcterms:created xsi:type="dcterms:W3CDTF">2013-10-24T15:47:52Z</dcterms:created>
  <dcterms:modified xsi:type="dcterms:W3CDTF">2013-10-24T21:18:03Z</dcterms:modified>
</cp:coreProperties>
</file>