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9CEE7-3548-4058-889A-67CAA33A3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E1C3F6-F766-4418-B9A3-6960AC324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4B5AF-B4B1-46AC-AFA4-178928D3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54C-D2E2-419B-A966-FF9F648BAB8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14492-5456-4421-9755-433BA6CC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B4D95-954F-4D7F-9A0D-DB747CEA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3272-37F6-48ED-9A5D-9076A2ED4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89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B3604-6C71-4EBF-9466-775D966C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BF1B4-FF4F-4152-88CA-B1DF178C5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384C2-A618-4CF0-97A6-7365C7D4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54C-D2E2-419B-A966-FF9F648BAB8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F691-CE05-4242-A709-72B07E57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7ECED-315E-4FFF-9AFD-8B08C5CF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3272-37F6-48ED-9A5D-9076A2ED4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8ED046-F71E-410E-8EE0-58AE0898E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06838-661D-4AC3-96CF-406BD136E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A30CA-EC28-48E9-B789-8057E97E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54C-D2E2-419B-A966-FF9F648BAB8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A350D-D577-45F2-BD65-23BAB1DD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CB2B6-B6E6-4806-BB24-CC4072B8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3272-37F6-48ED-9A5D-9076A2ED4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45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EAF81-E6A1-4C0A-949B-4C534C58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1328E-9E90-48E8-A74F-496F16701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F2864-CFF8-4961-AE54-427EA57A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54C-D2E2-419B-A966-FF9F648BAB8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0AA5C-F7F2-4565-AA87-2A6E5BA2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F976F-31A0-474C-9B72-18F02EF0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3272-37F6-48ED-9A5D-9076A2ED4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7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D2596-F3A0-45A9-92F7-AAAC0DBA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FD088-ABDA-40BF-B3D5-830E7F538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D215-995E-4737-8DE4-8E8F550C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54C-D2E2-419B-A966-FF9F648BAB8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CE3DE-3601-43FB-B5C9-91D58C9B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6D2A9-B18E-43AE-8626-BA054957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3272-37F6-48ED-9A5D-9076A2ED4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31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3C3CF-217A-4ED2-B717-94AB8EA1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BC597-E2B6-4E9C-A7BB-B5E61F99F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987F6B-EE8D-4193-A6F9-0EBB683D0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7BC6C-6A9A-4EB0-91CB-767D66A5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54C-D2E2-419B-A966-FF9F648BAB8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69A150-E5E8-49C5-A712-E9296B70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E7F9A8-9CB3-4200-8869-9D327D2C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3272-37F6-48ED-9A5D-9076A2ED4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6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1E3AD-884A-4A35-A8D7-655CA6C6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7729C-1316-4961-B66B-BAC43D5D5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92C440-C684-4564-B68F-C8565F9E9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D30D1C-70ED-44A8-99B4-59603044D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0A4CB7-08D8-45E6-89B3-11703B03D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80B847-FA26-406A-8B67-C6A944D0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54C-D2E2-419B-A966-FF9F648BAB8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AE2420-B09F-43BB-BA6E-A9ABD423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96CC1A-A3D0-4A2B-8E31-2D35C00F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3272-37F6-48ED-9A5D-9076A2ED4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6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21767-2718-4808-ACE5-195606E6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9C87AE-1AE4-409F-A2C0-8EF5C009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54C-D2E2-419B-A966-FF9F648BAB8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EF328F-7343-4A19-9EDF-F87260B4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D93641-A56B-416F-A50F-F6F1DE40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3272-37F6-48ED-9A5D-9076A2ED4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5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53B49C-5FA4-4C1A-8D04-4B544E8C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54C-D2E2-419B-A966-FF9F648BAB8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CC913C-1AC5-478F-A342-5DEC1B7C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7E7FB-A190-451C-ACAF-FC1041FE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3272-37F6-48ED-9A5D-9076A2ED4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11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419BC-FA6F-4C04-9193-D8A177FD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E95EE-CDC1-46E0-A3FD-0DBD4E25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59E030-D975-4D06-895B-44EC7E943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E43951-D65C-480D-B944-999EF95C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54C-D2E2-419B-A966-FF9F648BAB8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AB0F09-7320-4CA6-966D-E874739C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F6B898-F7B3-4A86-B685-1D792CE2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3272-37F6-48ED-9A5D-9076A2ED4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36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A0700-A029-4BF5-8F5C-6D1BF0D1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4D7D7B-8534-45BD-9B93-DDB3CA25E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50D517-B652-47AB-8494-D7C417E81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9B618-F768-4234-AAED-54DDDC18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54C-D2E2-419B-A966-FF9F648BAB8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48F14A-DF50-4A0C-BC92-2A61C61D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3D7816-CB1C-4F73-9F27-E250976A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3272-37F6-48ED-9A5D-9076A2ED4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61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5D3805-621C-4D5B-9F3C-EC1864AC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F533A-0ACE-4E5A-9D9E-E8293AE2B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ED7AC-A98E-4495-8AAC-38E250D26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E454C-D2E2-419B-A966-FF9F648BAB8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E203E-1929-4CC3-8F50-06F21A280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4F6BE-6849-431E-8098-64CF028C9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13272-37F6-48ED-9A5D-9076A2ED4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82DC6-A7A3-4176-83C9-93F815515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Your cartoon 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088D4E-5835-4B04-BF2A-3A848DC3E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3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66703-86B1-4B5B-8963-B8B82804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구성도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E50CD4D-0583-4FA9-A3F2-1C4C95238F8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29" y="1462518"/>
            <a:ext cx="8744208" cy="5395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283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CB4A7-A2C8-4D50-9B0E-FAC61DE7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바뀐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F17BB-BE47-4222-8A96-E1382982C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Mask RCNN , Insta GAN </a:t>
            </a:r>
            <a:r>
              <a:rPr lang="ko-KR" altLang="en-US" dirty="0"/>
              <a:t>삭제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Key-frame </a:t>
            </a:r>
            <a:r>
              <a:rPr lang="ko-KR" altLang="en-US" dirty="0"/>
              <a:t>을 바로 </a:t>
            </a:r>
            <a:r>
              <a:rPr lang="en-US" altLang="ko-KR" dirty="0"/>
              <a:t>Cartoon</a:t>
            </a:r>
            <a:r>
              <a:rPr lang="ko-KR" altLang="en-US" dirty="0"/>
              <a:t> </a:t>
            </a:r>
            <a:r>
              <a:rPr lang="en-US" altLang="ko-KR" dirty="0"/>
              <a:t>GAN</a:t>
            </a:r>
            <a:r>
              <a:rPr lang="ko-KR" altLang="en-US" dirty="0"/>
              <a:t>에 입력으로 넣음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</a:t>
            </a:r>
            <a:r>
              <a:rPr lang="ko-KR" altLang="en-US" dirty="0" err="1"/>
              <a:t>만화풍</a:t>
            </a:r>
            <a:r>
              <a:rPr lang="ko-KR" altLang="en-US" dirty="0"/>
              <a:t> 인식 문제 </a:t>
            </a:r>
            <a:r>
              <a:rPr lang="en-US" altLang="ko-KR" dirty="0"/>
              <a:t>: </a:t>
            </a:r>
            <a:r>
              <a:rPr lang="ko-KR" altLang="en-US" dirty="0"/>
              <a:t>스티커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16CB1D2-4C9B-449D-9B18-7A9D96DB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524" y="3631138"/>
            <a:ext cx="2965104" cy="29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12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8C01C-7BF1-4DD8-9356-A4C74CAC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바뀐 구성도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BEC301-268B-4C8D-A2DC-1AE18F7E17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24" y="1438953"/>
            <a:ext cx="10022751" cy="525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A020B-36F3-465D-9778-709DF0B9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개선을 위해 진행하는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3B784-7B13-4C8B-9DFC-8690E472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Cartoon</a:t>
            </a:r>
            <a:r>
              <a:rPr lang="ko-KR" altLang="en-US" dirty="0"/>
              <a:t> </a:t>
            </a:r>
            <a:r>
              <a:rPr lang="en-US" altLang="ko-KR" dirty="0"/>
              <a:t>GAN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 err="1"/>
              <a:t>만화스러움</a:t>
            </a:r>
            <a:r>
              <a:rPr lang="ko-KR" altLang="en-US" dirty="0"/>
              <a:t> 향상을 위한 </a:t>
            </a:r>
            <a:r>
              <a:rPr lang="en-US" altLang="ko-KR" dirty="0"/>
              <a:t>edge smoothing </a:t>
            </a:r>
            <a:r>
              <a:rPr lang="ko-KR" altLang="en-US" dirty="0"/>
              <a:t>개선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ym typeface="Wingdings" panose="05000000000000000000" pitchFamily="2" charset="2"/>
              </a:rPr>
              <a:t> edge </a:t>
            </a:r>
            <a:r>
              <a:rPr lang="ko-KR" altLang="en-US" dirty="0">
                <a:sym typeface="Wingdings" panose="05000000000000000000" pitchFamily="2" charset="2"/>
              </a:rPr>
              <a:t>조금 더 뚜렷하게 하기 위함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잔디같은 배경이 있는 사진 변환 시 검정색으로 나옴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ym typeface="Wingdings" panose="05000000000000000000" pitchFamily="2" charset="2"/>
              </a:rPr>
              <a:t> segmentation </a:t>
            </a:r>
            <a:r>
              <a:rPr lang="ko-KR" altLang="en-US" dirty="0">
                <a:sym typeface="Wingdings" panose="05000000000000000000" pitchFamily="2" charset="2"/>
              </a:rPr>
              <a:t>모델 추가해서 현실 사진 단순화 하는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 err="1">
                <a:sym typeface="Wingdings" panose="05000000000000000000" pitchFamily="2" charset="2"/>
              </a:rPr>
              <a:t>전처리</a:t>
            </a:r>
            <a:r>
              <a:rPr lang="ko-KR" altLang="en-US" dirty="0">
                <a:sym typeface="Wingdings" panose="05000000000000000000" pitchFamily="2" charset="2"/>
              </a:rPr>
              <a:t> 진행 후 학습 예정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 segmentation </a:t>
            </a:r>
            <a:r>
              <a:rPr lang="ko-KR" altLang="en-US" dirty="0">
                <a:sym typeface="Wingdings" panose="05000000000000000000" pitchFamily="2" charset="2"/>
              </a:rPr>
              <a:t>많이 되어있는 모델 찾는 중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	(</a:t>
            </a:r>
            <a:r>
              <a:rPr lang="ko-KR" altLang="en-US" dirty="0">
                <a:sym typeface="Wingdings" panose="05000000000000000000" pitchFamily="2" charset="2"/>
              </a:rPr>
              <a:t>현재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deeplab</a:t>
            </a:r>
            <a:r>
              <a:rPr lang="en-US" altLang="ko-KR" dirty="0">
                <a:sym typeface="Wingdings" panose="05000000000000000000" pitchFamily="2" charset="2"/>
              </a:rPr>
              <a:t> v3)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4744BF-E559-40FF-8BFF-B834F40A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105" y="4776311"/>
            <a:ext cx="3384431" cy="17165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74A704-1150-415E-9E68-6EFD94522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908" y="5561610"/>
            <a:ext cx="3202354" cy="15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1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EC176-58A2-4DFF-A9C4-DBB7E37F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02830-8647-4698-B137-22657C513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37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94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Your cartoon is</vt:lpstr>
      <vt:lpstr>기존 구성도</vt:lpstr>
      <vt:lpstr>바뀐 점</vt:lpstr>
      <vt:lpstr>바뀐 구성도 </vt:lpstr>
      <vt:lpstr>모델 개선을 위해 진행하는 것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cartoon is</dc:title>
  <dc:creator>Ujin</dc:creator>
  <cp:lastModifiedBy>Ujin</cp:lastModifiedBy>
  <cp:revision>6</cp:revision>
  <dcterms:created xsi:type="dcterms:W3CDTF">2020-10-19T05:40:13Z</dcterms:created>
  <dcterms:modified xsi:type="dcterms:W3CDTF">2020-10-19T09:28:50Z</dcterms:modified>
</cp:coreProperties>
</file>