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872" autoAdjust="0"/>
  </p:normalViewPr>
  <p:slideViewPr>
    <p:cSldViewPr snapToGrid="0">
      <p:cViewPr varScale="1">
        <p:scale>
          <a:sx n="41" d="100"/>
          <a:sy n="41" d="100"/>
        </p:scale>
        <p:origin x="16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B26F9-9653-4C00-9A27-33051B0507AB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734C-C871-4412-8D7E-A3AAB2BA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https://github.com/sangwoomo/instagan.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기존 </a:t>
            </a:r>
            <a:r>
              <a:rPr lang="en-US" altLang="ko-KR" dirty="0" err="1"/>
              <a:t>gan</a:t>
            </a:r>
            <a:r>
              <a:rPr lang="ko-KR" altLang="en-US" dirty="0"/>
              <a:t>에서 이미지 안에 인스턴스가 여러 개가 있고</a:t>
            </a:r>
            <a:r>
              <a:rPr lang="en-US" altLang="ko-KR" dirty="0"/>
              <a:t>, </a:t>
            </a:r>
            <a:r>
              <a:rPr lang="ko-KR" altLang="en-US" dirty="0"/>
              <a:t>인스턴스 모양 자체가 변하는 경우 </a:t>
            </a:r>
            <a:r>
              <a:rPr lang="en-US" altLang="ko-KR" dirty="0"/>
              <a:t>(ex)</a:t>
            </a:r>
            <a:r>
              <a:rPr lang="ko-KR" altLang="en-US" dirty="0"/>
              <a:t>바지를 입은 사람을 치마를 입은 사람으로 </a:t>
            </a:r>
            <a:r>
              <a:rPr lang="en-US" altLang="ko-KR" dirty="0"/>
              <a:t>) </a:t>
            </a:r>
            <a:r>
              <a:rPr lang="ko-KR" altLang="en-US" dirty="0"/>
              <a:t>제대로 변환하지 못함</a:t>
            </a:r>
            <a:endParaRPr lang="en-US" altLang="ko-KR" dirty="0"/>
          </a:p>
          <a:p>
            <a:r>
              <a:rPr lang="ko-KR" altLang="en-US" dirty="0"/>
              <a:t>이 문제를 해결하기 위해 </a:t>
            </a:r>
            <a:r>
              <a:rPr lang="en-US" altLang="ko-KR" dirty="0" err="1"/>
              <a:t>insta</a:t>
            </a:r>
            <a:r>
              <a:rPr lang="ko-KR" altLang="en-US" dirty="0"/>
              <a:t> </a:t>
            </a:r>
            <a:r>
              <a:rPr lang="en-US" altLang="ko-KR" dirty="0" err="1"/>
              <a:t>gan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① 각 인스턴스의 순열 불변 속성</a:t>
            </a:r>
            <a:r>
              <a:rPr lang="en-US" altLang="ko-KR" dirty="0"/>
              <a:t>(permutation invariance property)</a:t>
            </a:r>
            <a:r>
              <a:rPr lang="ko-KR" altLang="en-US" dirty="0"/>
              <a:t>을 유지하면서 이미지와 그에 해당하는 인스턴스 속성 집합을 변환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이를 위해 네트워크가 타겟이 되는 인스턴스의 밖에서 </a:t>
            </a:r>
            <a:r>
              <a:rPr lang="en-US" altLang="ko-KR" dirty="0"/>
              <a:t>identity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학습하도록 하는 </a:t>
            </a:r>
            <a:r>
              <a:rPr lang="en-US" altLang="ko-KR" dirty="0"/>
              <a:t>context preserving loss</a:t>
            </a:r>
            <a:r>
              <a:rPr lang="ko-KR" altLang="en-US" dirty="0"/>
              <a:t> 를 소개</a:t>
            </a:r>
            <a:r>
              <a:rPr lang="en-US" altLang="ko-KR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② 제한된 </a:t>
            </a:r>
            <a:r>
              <a:rPr lang="en-US" altLang="ko-KR" dirty="0"/>
              <a:t>GPU </a:t>
            </a:r>
            <a:r>
              <a:rPr lang="ko-KR" altLang="en-US" dirty="0"/>
              <a:t>메모리로 여러 인스턴스를 처리하는 </a:t>
            </a:r>
            <a:r>
              <a:rPr lang="en-US" altLang="ko-KR" dirty="0"/>
              <a:t>sequential mini-batch inference/training technique </a:t>
            </a:r>
            <a:r>
              <a:rPr lang="ko-KR" altLang="en-US" dirty="0"/>
              <a:t>소개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2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7EADC-02EE-4FD2-919D-96665E39A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2F910-9129-49BC-8AC1-3C3898F8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139FD-6132-4F31-A5E7-D1FF015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6461-7780-4633-A1EE-2F7E011C5AAB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52376-64CE-4953-8708-68576297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E34CC-DDFB-49F4-AF9D-2EF33B5D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3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CCC40-1A40-4F8A-BBEA-2528E8DE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D56E9-EC67-4ACF-A1D0-8F0A154C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DE282-F7F5-4473-938D-5AF4AD2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D619-9FA6-4AC0-B872-8F69F74FE1C3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F4DF8-62EA-4E72-98EB-F1ED17A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7897-E285-4682-BE19-931060E7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70162-53A5-4801-A99C-F2AF9B7F2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9EB28-DABF-4B63-BA53-C7FC15C7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8EEAB-E9D3-4D88-A7D4-B4ABD0C2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9F5A-7092-4026-8D14-CAF8720407D7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C9DCB-3002-4515-A11C-142C3DE7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C40DC-4451-4426-BE80-4318A6CF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8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64208-DAEE-497B-AC36-8575D91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0963D-E83A-45F8-96F4-5D7E4241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CD09-2B37-450B-8E56-43F8F7F2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5FCF-DFA3-4D0D-9F4F-DC9680948D28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05CB4-BC86-496B-8F4E-C253E7C3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44D99-8A49-4BFB-B211-1E3D6CD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F479F-E49B-482A-89B8-009C475A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8C6F8-954A-4067-89B0-20A052DA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10A7-5C6F-4A2E-B256-3F4CB1F3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B78-C157-407D-A8F9-45BBF55F1C0B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D96FE-7A35-4129-A446-EF5945C8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2F04-BB5C-4CFE-954B-44645E3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FCA5-44CB-4716-9262-B04487B4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478FF-0669-4A91-8341-46998D04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08268-E01E-4F30-8119-3CA97E59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2D3A5-86D1-4700-8267-16B7A3B8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0F6-4577-457B-B790-7086EBA264F2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242EC-B86A-4696-85D3-49709B1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1C394-3C6F-4125-918F-2162B76C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1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77102-DB05-4634-A023-BE1873B3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3DF33-A077-4450-B2C0-FD523424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D9340-1BC1-4914-AB0D-5E2D57249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ACF8E-F818-46CC-A9DC-2AF527CBB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B9F04-A192-47F7-A1A1-D97A7EC2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48477-39B5-41D9-A474-0F409508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40A-1D59-4570-B872-A8BEA0771F85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ABC86E-AA50-46F0-A86D-10C62101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1605D-DFE7-400D-8EFF-34547746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E1D0-5AE4-4ED8-AA60-65D31036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9E1E8-3A03-42AA-8AB7-9E1A889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2A-EA1A-47F9-BDA7-11E30DF6F113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91455-9097-4A93-872B-6B44E88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81823C-7CEF-420C-8915-B80068FD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7C3DA1-F5C3-49C7-B2CB-3DDD1E12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E522-8471-4F0F-BAB6-0357A1189F54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09AE4-A1D9-4F2D-9BEB-A54AF6BC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F856D-0461-45AF-A6EE-3FA9EFCA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805E-FB0D-4C9D-9EBC-8B253F34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48899-6510-449A-9ABD-F12336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BD00C5-7F58-4693-8A5D-01E57AB1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782EA-8767-450F-85FF-DA6EAB91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8F5-09BE-4231-8C63-855BC73471B1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A2591-A884-47CB-B7E4-B5DFBA2A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4634D-3CF4-40DB-A83D-54B88ED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5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CA0D-8A5E-4B32-B5A9-3169C65C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455B1-E2B2-4C0C-83C9-AF2BC76D2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5E82E-BAD2-4876-BB64-4CDF336C6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91F27-6A18-473D-992C-1DBE37EA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01AD-5FC5-4B7D-B095-F5CA7D55BEDA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CE923-E0CC-4FB1-A8D6-26336107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1E761-0B52-4B66-9AB2-20BBCCC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4FB109-0E51-4D20-83C5-8770F881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44F7E-9294-4D6E-9B28-ECA3921B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49BA7-DC22-4601-BC92-177DF97ED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2E02-539F-44C7-8EAF-E31AB35E9B9C}" type="datetime1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F6F60-A587-45D0-965B-5732F23C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2EBD-88F7-46D5-9D9B-F6730A10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DCF1-4992-4F3C-AFA2-328082F9D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INSTAGAN: INSTANCE-AWARE IMAGE-TO-IMAGE TRANSLATION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577950-A6E2-41BA-8F6E-CEE4D4CC3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Published as a conference paper at ICLR 2019</a:t>
            </a:r>
          </a:p>
          <a:p>
            <a:r>
              <a:rPr lang="en-US" altLang="ko-KR" dirty="0" err="1"/>
              <a:t>SangwooMo</a:t>
            </a:r>
            <a:r>
              <a:rPr lang="en-US" altLang="ko-KR" dirty="0"/>
              <a:t>∗,</a:t>
            </a:r>
            <a:r>
              <a:rPr lang="en-US" altLang="ko-KR" dirty="0" err="1"/>
              <a:t>MinsuCho</a:t>
            </a:r>
            <a:r>
              <a:rPr lang="en-US" altLang="ko-KR" dirty="0"/>
              <a:t>†,</a:t>
            </a:r>
            <a:r>
              <a:rPr lang="en-US" altLang="ko-KR" dirty="0" err="1"/>
              <a:t>JinwooShin</a:t>
            </a:r>
            <a:r>
              <a:rPr lang="en-US" altLang="ko-KR" dirty="0"/>
              <a:t>∗,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83340-D17F-4FE3-B671-51C8A8C6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7CBCC-DEEE-45A8-A7D2-0D38061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9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ED365-A528-41F6-98B6-8F67C2E2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0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6FEEF-A50B-43C3-939E-FAACDBD5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7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3FC34-7B35-4EFC-A7D4-1D9A64A9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9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BA22E-B97F-4AD9-8E66-69A3AE19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9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E89D-EEC7-482A-826A-62842837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3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CECB0D-0E16-4647-9B22-0220FFF5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3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916D2-90B4-41F0-A8B4-45841A03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4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19986D-3CA1-47DC-A0DD-C47859F5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7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5AB5F-CCDA-452B-BED8-DC9C601D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05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previous methods often fail in challenging cases, in particular, when an image has multiple target instances and a translation task involves signiﬁcant changes in shape, e.g., translating pants to skirts in fashion images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instance-aware GAN (</a:t>
            </a:r>
            <a:r>
              <a:rPr lang="en-US" altLang="ko-KR" dirty="0" err="1">
                <a:sym typeface="Wingdings" panose="05000000000000000000" pitchFamily="2" charset="2"/>
              </a:rPr>
              <a:t>InstaGAN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dirty="0"/>
              <a:t> ① </a:t>
            </a:r>
            <a:r>
              <a:rPr lang="en-US" altLang="ko-KR" dirty="0"/>
              <a:t> translates both an image and the corresponding set of instance attributes while maintaining the permutation invariance property of the instances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context preserving loss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② </a:t>
            </a:r>
            <a:r>
              <a:rPr lang="en-US" altLang="ko-KR" dirty="0"/>
              <a:t>sequential mini-batch inference/training technique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1D1E2-95AD-4FF2-B114-F9BE02D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2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CBC9C-E6D3-408C-B3FA-C13470F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2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0DE79-772B-4A92-B79A-B8C525A6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2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275A0-E491-498D-903F-9BACDAEA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8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1649D-32B3-4799-8AFB-153400A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6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5C9D7-1986-4167-9648-5CC15802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0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B2F39-63D6-41B9-A852-DE12412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4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396DE-0184-4B45-9782-DD3D4DAD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4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73C28E-CB2C-45DE-89A6-2DC9E4CB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9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3D672-E92D-4127-84AB-09DDCC6B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7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B1CB2-A4CD-4EFF-AC50-1DBEC173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31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43DC1-CF31-48D8-9F38-26743ADB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9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92B1A-5097-40EB-85AA-7DA8E073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97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B999C-D6A2-44DD-A2B5-174225F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46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E94CA-A8FD-4B24-ADFA-424F3C7A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9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36C65-BB76-4C12-B1B7-A4AF9A18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88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66FC3-CA63-4B30-B543-A4DF3FB3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6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07FC9-6AE1-4EEF-9802-F15D9AFE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6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1FB93-2835-4F28-BCE2-F1CAF8EB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26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8829-29BD-4F72-9157-D133387A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F15F8-DF27-41D2-87C4-02D83601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4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7E372-4F49-4D03-A8E1-7CA81CDF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28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DA958-B286-400A-9ED1-AB4750E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46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96753-36EA-4A5E-9028-0B4E0504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5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6731B-06F9-4BF8-98E5-3D1B3B43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67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7DB0F-AA9B-45CC-83E2-0888FC91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48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64B86-0A38-4713-91D3-26C1E884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16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E6A17-8D44-4399-8D75-F40D2F1A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90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392ED-D432-44B0-B384-E94BC68C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38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B45E8-5108-47BB-BEF1-385ABF9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08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02729-2263-464B-9DD5-B2A9EFFA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16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FF9D1-5808-49CE-B0FA-EE1C7B1D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0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B7DE9-5A12-4F28-8CAA-E1861172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9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76F4A-C1C7-401D-A736-E281FD16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09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D1399-C568-4767-B419-FA35014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65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98582-B1EF-4317-8E2E-F3E63EA4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51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1C13C-B520-43B9-A984-50D90562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29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BD6AA-CCCF-4C9F-B2C2-D65D6A9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F0FF1-7E59-4B11-BA47-29E503DC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0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4455-84E9-445F-83D9-7A89321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5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12040-1018-412F-B1B9-34D25FB0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0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6A968-6727-4FBD-B0BB-55E7C3D9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256</Words>
  <Application>Microsoft Office PowerPoint</Application>
  <PresentationFormat>와이드스크린</PresentationFormat>
  <Paragraphs>70</Paragraphs>
  <Slides>54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Wingdings</vt:lpstr>
      <vt:lpstr>Office 테마</vt:lpstr>
      <vt:lpstr>INSTAGAN: INSTANCE-AWARE IMAGE-TO-IMAGE TRANSLATION </vt:lpstr>
      <vt:lpstr>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INSTAGAN: INSTANCE-AWARE IMAGE-TO-IMAGE TRANSLATION </dc:title>
  <dc:creator>Ujin</dc:creator>
  <cp:lastModifiedBy>Ujin</cp:lastModifiedBy>
  <cp:revision>4</cp:revision>
  <dcterms:created xsi:type="dcterms:W3CDTF">2020-03-30T10:33:32Z</dcterms:created>
  <dcterms:modified xsi:type="dcterms:W3CDTF">2020-03-30T14:34:17Z</dcterms:modified>
</cp:coreProperties>
</file>