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0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74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LqBVVERTn27Fu31/EhLi6doxg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0" orient="horz"/>
        <p:guide pos="3408" orient="horz"/>
        <p:guide pos="6936"/>
        <p:guide pos="7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cffe187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cffe187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cffe187a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cffe187a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cffe187a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cffe187a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cffe187a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cffe187a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2cffe187ac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e796adc2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e796adc2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2e796adc2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e796adc28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e796adc28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e796adc28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16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6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6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6"/>
          <p:cNvSpPr txBox="1"/>
          <p:nvPr>
            <p:ph type="ctrTitle"/>
          </p:nvPr>
        </p:nvSpPr>
        <p:spPr>
          <a:xfrm>
            <a:off x="5093208" y="2743200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with picture">
  <p:cSld name="Quote slide with pictur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b" bIns="2331700" lIns="457200" spcFirstLastPara="1" rIns="4572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575304" y="4379976"/>
            <a:ext cx="503834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838200" y="1911096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2 medium pictures">
  <p:cSld name="Title and Content with 2 medium picture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>
            <p:ph idx="2" type="pic"/>
          </p:nvPr>
        </p:nvSpPr>
        <p:spPr>
          <a:xfrm>
            <a:off x="7901259" y="2727729"/>
            <a:ext cx="4290740" cy="4130271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7"/>
          <p:cNvSpPr/>
          <p:nvPr>
            <p:ph idx="3" type="pic"/>
          </p:nvPr>
        </p:nvSpPr>
        <p:spPr>
          <a:xfrm>
            <a:off x="6261609" y="0"/>
            <a:ext cx="3519311" cy="3007909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7"/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7"/>
          <p:cNvSpPr/>
          <p:nvPr/>
        </p:nvSpPr>
        <p:spPr>
          <a:xfrm flipH="1" rot="-6040930">
            <a:off x="6034138" y="-673140"/>
            <a:ext cx="4021193" cy="4021193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7"/>
          <p:cNvSpPr txBox="1"/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841248" y="1828800"/>
            <a:ext cx="5093208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3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7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7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small pictures">
  <p:cSld name="Title and Content 2 small picture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>
            <p:ph idx="2" type="pic"/>
          </p:nvPr>
        </p:nvSpPr>
        <p:spPr>
          <a:xfrm>
            <a:off x="7200479" y="1150210"/>
            <a:ext cx="2207046" cy="2204178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8"/>
          <p:cNvSpPr/>
          <p:nvPr>
            <p:ph idx="3" type="pic"/>
          </p:nvPr>
        </p:nvSpPr>
        <p:spPr>
          <a:xfrm>
            <a:off x="8444632" y="2579683"/>
            <a:ext cx="3096807" cy="3096807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539496" y="1825625"/>
            <a:ext cx="580644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8"/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1179576" y="1911096"/>
            <a:ext cx="98298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9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3 colum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83978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83978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445312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45312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0"/>
          <p:cNvSpPr txBox="1"/>
          <p:nvPr>
            <p:ph idx="5" type="body"/>
          </p:nvPr>
        </p:nvSpPr>
        <p:spPr>
          <a:xfrm>
            <a:off x="806500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0"/>
          <p:cNvSpPr txBox="1"/>
          <p:nvPr>
            <p:ph idx="6" type="body"/>
          </p:nvPr>
        </p:nvSpPr>
        <p:spPr>
          <a:xfrm>
            <a:off x="806500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1"/>
          <p:cNvSpPr/>
          <p:nvPr/>
        </p:nvSpPr>
        <p:spPr>
          <a:xfrm flipH="1" rot="-1577571">
            <a:off x="2494119" y="-28502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1"/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3319272" y="4078224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4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4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4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4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4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4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4"/>
          <p:cNvSpPr txBox="1"/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665976" y="2551176"/>
            <a:ext cx="4709160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4005944" y="3323191"/>
            <a:ext cx="8063266" cy="996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/>
              <a:t>To-do List for Multi-User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5093208" y="4319887"/>
            <a:ext cx="6592824" cy="1898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University of Washington – Bothell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Distributed Computing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May 25. 8:40 PM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Yiwei Tu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Jiaqi Zhan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Mengxuan Wang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company name&#10;&#10;Description automatically generated" id="278" name="Google Shape;278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672" r="23672" t="0"/>
          <a:stretch/>
        </p:blipFill>
        <p:spPr>
          <a:xfrm>
            <a:off x="7200479" y="1150210"/>
            <a:ext cx="2207046" cy="220417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6"/>
          <p:cNvSpPr txBox="1"/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280" name="Google Shape;280;p6"/>
          <p:cNvSpPr txBox="1"/>
          <p:nvPr>
            <p:ph idx="1" type="body"/>
          </p:nvPr>
        </p:nvSpPr>
        <p:spPr>
          <a:xfrm>
            <a:off x="539496" y="1825625"/>
            <a:ext cx="6018322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Entire Project : Java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Client-Server: </a:t>
            </a:r>
            <a:endParaRPr/>
          </a:p>
          <a:p>
            <a:pPr indent="-342900" lvl="1" marL="5715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HttpClient, HttpRequest, Jackson, JSONObject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Services</a:t>
            </a:r>
            <a:endParaRPr/>
          </a:p>
          <a:p>
            <a:pPr indent="-342900" lvl="1" marL="5715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Dropwizard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Service-Database: JDBC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Database: Postgresql</a:t>
            </a:r>
            <a:endParaRPr/>
          </a:p>
        </p:txBody>
      </p:sp>
      <p:sp>
        <p:nvSpPr>
          <p:cNvPr id="281" name="Google Shape;28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descr="A picture containing clipart&#10;&#10;Description automatically generated" id="282" name="Google Shape;282;p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0600" y="2782883"/>
            <a:ext cx="3096807" cy="309680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 25, 2022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Multi-User To-do List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Adds &amp; Cuts</a:t>
            </a:r>
            <a:endParaRPr/>
          </a:p>
        </p:txBody>
      </p:sp>
      <p:sp>
        <p:nvSpPr>
          <p:cNvPr id="295" name="Google Shape;29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Extend the number of display lists from top 5 to all lists for a user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“delete all tasks” function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array to store ids of lists accessible by a user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6" name="Google Shape;29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Remove single user table and list table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 the ability to change taskname, since it is unique in a list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7" name="Google Shape;29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98" name="Google Shape;2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255" y="6176963"/>
            <a:ext cx="7315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Takeaway – Yiwei Tu</a:t>
            </a:r>
            <a:endParaRPr/>
          </a:p>
        </p:txBody>
      </p:sp>
      <p:sp>
        <p:nvSpPr>
          <p:cNvPr id="304" name="Google Shape;304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Enjoyable</a:t>
            </a:r>
            <a:endParaRPr/>
          </a:p>
        </p:txBody>
      </p:sp>
      <p:sp>
        <p:nvSpPr>
          <p:cNvPr id="305" name="Google Shape;305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 love SQL! Enjoy learning and user Postgresql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Built services and saw them run successfully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Learn new technologies (http request in Java, json parsing, annotation, etc.)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Painful</a:t>
            </a:r>
            <a:endParaRPr/>
          </a:p>
        </p:txBody>
      </p:sp>
      <p:sp>
        <p:nvSpPr>
          <p:cNvPr id="307" name="Google Shape;307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Unfamiliar with gradle, Maven…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Dropwizard tutorial hard to find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Error handling and edge case handling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Integrate the pieces together</a:t>
            </a:r>
            <a:endParaRPr/>
          </a:p>
        </p:txBody>
      </p:sp>
      <p:sp>
        <p:nvSpPr>
          <p:cNvPr id="308" name="Google Shape;30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09" name="Google Shape;3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255" y="6176963"/>
            <a:ext cx="7315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Takeaway – Jiaqi Zhan</a:t>
            </a:r>
            <a:endParaRPr/>
          </a:p>
        </p:txBody>
      </p:sp>
      <p:sp>
        <p:nvSpPr>
          <p:cNvPr id="315" name="Google Shape;315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Enjoyable</a:t>
            </a:r>
            <a:endParaRPr/>
          </a:p>
        </p:txBody>
      </p:sp>
      <p:sp>
        <p:nvSpPr>
          <p:cNvPr id="316" name="Google Shape;316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Learn how to handle HTTP request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Design the functionality of list and task components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Painful</a:t>
            </a:r>
            <a:endParaRPr/>
          </a:p>
        </p:txBody>
      </p:sp>
      <p:sp>
        <p:nvSpPr>
          <p:cNvPr id="318" name="Google Shape;318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Figure out the adding the postgres driver dependency of maven project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Learn the implementation of client</a:t>
            </a:r>
            <a:endParaRPr/>
          </a:p>
        </p:txBody>
      </p:sp>
      <p:sp>
        <p:nvSpPr>
          <p:cNvPr id="319" name="Google Shape;31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20" name="Google Shape;3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53174"/>
            <a:ext cx="7315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Takeaway – Mengxuan Wang</a:t>
            </a:r>
            <a:endParaRPr/>
          </a:p>
        </p:txBody>
      </p:sp>
      <p:sp>
        <p:nvSpPr>
          <p:cNvPr id="326" name="Google Shape;326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Enjoyable</a:t>
            </a:r>
            <a:endParaRPr/>
          </a:p>
        </p:txBody>
      </p:sp>
      <p:sp>
        <p:nvSpPr>
          <p:cNvPr id="327" name="Google Shape;327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Learned how to use Dropwizard framework to build a service from scratch easily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Learned how to build a Client service by thinking from the customer </a:t>
            </a:r>
            <a:r>
              <a:rPr lang="en-US"/>
              <a:t>perspective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Learned a lot during the debugging process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Happy to see a solid distributed system can built by us successfully</a:t>
            </a:r>
            <a:endParaRPr/>
          </a:p>
        </p:txBody>
      </p:sp>
      <p:sp>
        <p:nvSpPr>
          <p:cNvPr id="328" name="Google Shape;328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Painful</a:t>
            </a:r>
            <a:endParaRPr/>
          </a:p>
        </p:txBody>
      </p:sp>
      <p:sp>
        <p:nvSpPr>
          <p:cNvPr id="329" name="Google Shape;329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There are many corner cases need to be considered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Limited resource about Dropwizard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Java to write the UI is heavy, next time better to use HTML, CSS and JavaScript to build Web UI instead</a:t>
            </a:r>
            <a:endParaRPr/>
          </a:p>
        </p:txBody>
      </p:sp>
      <p:sp>
        <p:nvSpPr>
          <p:cNvPr id="330" name="Google Shape;33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31" name="Google Shape;3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1" y="6303530"/>
            <a:ext cx="7315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/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37" name="Google Shape;337;p13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Agenda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5788150" y="1527050"/>
            <a:ext cx="5111400" cy="47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Background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Error handling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Client Flow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Technologies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Demo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Add &amp; Cuts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Enjoy &amp; Difficulties</a:t>
            </a:r>
            <a:endParaRPr/>
          </a:p>
        </p:txBody>
      </p:sp>
      <p:sp>
        <p:nvSpPr>
          <p:cNvPr id="172" name="Google Shape;17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 25, 2022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Multi-User To-do 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79" name="Google Shape;179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1" l="0" r="0" t="72"/>
          <a:stretch/>
        </p:blipFill>
        <p:spPr>
          <a:xfrm>
            <a:off x="7399349" y="1348822"/>
            <a:ext cx="1809306" cy="180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application&#10;&#10;Description automatically generated" id="180" name="Google Shape;180;p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2535" r="12536" t="0"/>
          <a:stretch/>
        </p:blipFill>
        <p:spPr>
          <a:xfrm>
            <a:off x="8444632" y="2579683"/>
            <a:ext cx="3096807" cy="309680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 txBox="1"/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539496" y="1825625"/>
            <a:ext cx="5556504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Traditional To-do List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-"/>
            </a:pPr>
            <a:r>
              <a:rPr lang="en-US"/>
              <a:t>Single user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-"/>
            </a:pPr>
            <a:r>
              <a:rPr lang="en-US"/>
              <a:t>Only one list per time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-"/>
            </a:pPr>
            <a:r>
              <a:rPr lang="en-US"/>
              <a:t>Multiple tasks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Multi-User To-do List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-"/>
            </a:pPr>
            <a:r>
              <a:rPr lang="en-US"/>
              <a:t>Able to share lists with others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-"/>
            </a:pPr>
            <a:r>
              <a:rPr lang="en-US"/>
              <a:t>Multiple lists to manage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-"/>
            </a:pPr>
            <a:r>
              <a:rPr lang="en-US"/>
              <a:t>Multiple tasks in one list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 25, 2022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Multi-User To-do List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ffe187ac_0_0"/>
          <p:cNvSpPr txBox="1"/>
          <p:nvPr>
            <p:ph type="title"/>
          </p:nvPr>
        </p:nvSpPr>
        <p:spPr>
          <a:xfrm>
            <a:off x="163788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Functionalities</a:t>
            </a:r>
            <a:r>
              <a:rPr lang="en-US"/>
              <a:t> and Handling Error Scenario-User Service</a:t>
            </a:r>
            <a:endParaRPr/>
          </a:p>
        </p:txBody>
      </p:sp>
      <p:sp>
        <p:nvSpPr>
          <p:cNvPr id="192" name="Google Shape;192;g12cffe187ac_0_0"/>
          <p:cNvSpPr txBox="1"/>
          <p:nvPr>
            <p:ph idx="1" type="body"/>
          </p:nvPr>
        </p:nvSpPr>
        <p:spPr>
          <a:xfrm>
            <a:off x="4520925" y="2056299"/>
            <a:ext cx="3291900" cy="17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User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Duplicate username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Invalid username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Invalid user password (empty or null)</a:t>
            </a:r>
            <a:endParaRPr/>
          </a:p>
        </p:txBody>
      </p:sp>
      <p:sp>
        <p:nvSpPr>
          <p:cNvPr id="193" name="Google Shape;193;g12cffe187ac_0_0"/>
          <p:cNvSpPr txBox="1"/>
          <p:nvPr>
            <p:ph idx="3" type="body"/>
          </p:nvPr>
        </p:nvSpPr>
        <p:spPr>
          <a:xfrm>
            <a:off x="4450050" y="3959948"/>
            <a:ext cx="3291900" cy="23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Login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Invalid username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Invalid password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Username and password not match</a:t>
            </a:r>
            <a:endParaRPr/>
          </a:p>
        </p:txBody>
      </p:sp>
      <p:sp>
        <p:nvSpPr>
          <p:cNvPr id="194" name="Google Shape;194;g12cffe187ac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g12cffe187ac_0_0"/>
          <p:cNvSpPr txBox="1"/>
          <p:nvPr>
            <p:ph idx="5" type="body"/>
          </p:nvPr>
        </p:nvSpPr>
        <p:spPr>
          <a:xfrm>
            <a:off x="8061900" y="2056278"/>
            <a:ext cx="3291900" cy="26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Change </a:t>
            </a:r>
            <a:r>
              <a:rPr lang="en-US"/>
              <a:t>password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Invalid username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Invalid old password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Invalid new password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Username and old  password not match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/>
              <a:t>New Password and old password are identical</a:t>
            </a:r>
            <a:endParaRPr/>
          </a:p>
        </p:txBody>
      </p:sp>
      <p:sp>
        <p:nvSpPr>
          <p:cNvPr id="196" name="Google Shape;196;g12cffe187ac_0_0"/>
          <p:cNvSpPr txBox="1"/>
          <p:nvPr>
            <p:ph idx="1" type="body"/>
          </p:nvPr>
        </p:nvSpPr>
        <p:spPr>
          <a:xfrm>
            <a:off x="485550" y="2056274"/>
            <a:ext cx="32919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/>
              <a:t>User Service</a:t>
            </a:r>
            <a:endParaRPr sz="26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lang="en-US" sz="2200"/>
              <a:t>New user registration </a:t>
            </a:r>
            <a:endParaRPr b="0" sz="22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0" lang="en-US" sz="2200"/>
              <a:t>Existing user log in</a:t>
            </a:r>
            <a:endParaRPr b="0" sz="22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0" lang="en-US" sz="2200"/>
              <a:t>Change password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ffe187ac_0_1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Functionalities and Handling Error Scenario-List Service</a:t>
            </a:r>
            <a:endParaRPr/>
          </a:p>
        </p:txBody>
      </p:sp>
      <p:sp>
        <p:nvSpPr>
          <p:cNvPr id="203" name="Google Shape;203;g12cffe187ac_0_12"/>
          <p:cNvSpPr txBox="1"/>
          <p:nvPr>
            <p:ph idx="1" type="body"/>
          </p:nvPr>
        </p:nvSpPr>
        <p:spPr>
          <a:xfrm>
            <a:off x="5097850" y="1948225"/>
            <a:ext cx="1999500" cy="51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List</a:t>
            </a:r>
            <a:endParaRPr/>
          </a:p>
        </p:txBody>
      </p:sp>
      <p:sp>
        <p:nvSpPr>
          <p:cNvPr id="204" name="Google Shape;204;g12cffe187ac_0_12"/>
          <p:cNvSpPr txBox="1"/>
          <p:nvPr>
            <p:ph idx="2" type="body"/>
          </p:nvPr>
        </p:nvSpPr>
        <p:spPr>
          <a:xfrm>
            <a:off x="4656600" y="2517200"/>
            <a:ext cx="3011400" cy="61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50"/>
              <a:buChar char="•"/>
            </a:pPr>
            <a:r>
              <a:rPr lang="en-US" sz="1950"/>
              <a:t>Add duplicate</a:t>
            </a:r>
            <a:r>
              <a:rPr lang="en-US" sz="1950"/>
              <a:t> </a:t>
            </a:r>
            <a:r>
              <a:rPr lang="en-US" sz="1950"/>
              <a:t>list</a:t>
            </a:r>
            <a:endParaRPr sz="19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50"/>
          </a:p>
        </p:txBody>
      </p:sp>
      <p:sp>
        <p:nvSpPr>
          <p:cNvPr id="205" name="Google Shape;205;g12cffe187ac_0_12"/>
          <p:cNvSpPr txBox="1"/>
          <p:nvPr>
            <p:ph idx="3" type="body"/>
          </p:nvPr>
        </p:nvSpPr>
        <p:spPr>
          <a:xfrm>
            <a:off x="4953300" y="4157650"/>
            <a:ext cx="19335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Get Lists</a:t>
            </a:r>
            <a:endParaRPr/>
          </a:p>
        </p:txBody>
      </p:sp>
      <p:sp>
        <p:nvSpPr>
          <p:cNvPr id="206" name="Google Shape;206;g12cffe187ac_0_12"/>
          <p:cNvSpPr txBox="1"/>
          <p:nvPr>
            <p:ph idx="4" type="body"/>
          </p:nvPr>
        </p:nvSpPr>
        <p:spPr>
          <a:xfrm>
            <a:off x="4656600" y="4637813"/>
            <a:ext cx="3291900" cy="9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Get list from non-exist user</a:t>
            </a:r>
            <a:endParaRPr/>
          </a:p>
        </p:txBody>
      </p:sp>
      <p:sp>
        <p:nvSpPr>
          <p:cNvPr id="207" name="Google Shape;207;g12cffe187ac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g12cffe187ac_0_12"/>
          <p:cNvSpPr txBox="1"/>
          <p:nvPr>
            <p:ph idx="5" type="body"/>
          </p:nvPr>
        </p:nvSpPr>
        <p:spPr>
          <a:xfrm>
            <a:off x="4884900" y="5358050"/>
            <a:ext cx="2554800" cy="48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Delete All Lists</a:t>
            </a:r>
            <a:endParaRPr/>
          </a:p>
        </p:txBody>
      </p:sp>
      <p:sp>
        <p:nvSpPr>
          <p:cNvPr id="209" name="Google Shape;209;g12cffe187ac_0_12"/>
          <p:cNvSpPr txBox="1"/>
          <p:nvPr>
            <p:ph idx="6" type="body"/>
          </p:nvPr>
        </p:nvSpPr>
        <p:spPr>
          <a:xfrm>
            <a:off x="4656600" y="5908475"/>
            <a:ext cx="3291900" cy="11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Delete list from non-exist user</a:t>
            </a:r>
            <a:endParaRPr/>
          </a:p>
        </p:txBody>
      </p:sp>
      <p:sp>
        <p:nvSpPr>
          <p:cNvPr id="210" name="Google Shape;210;g12cffe187ac_0_12"/>
          <p:cNvSpPr txBox="1"/>
          <p:nvPr>
            <p:ph idx="1" type="body"/>
          </p:nvPr>
        </p:nvSpPr>
        <p:spPr>
          <a:xfrm>
            <a:off x="5032500" y="2805275"/>
            <a:ext cx="1775100" cy="46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r>
              <a:rPr lang="en-US"/>
              <a:t> List</a:t>
            </a:r>
            <a:endParaRPr/>
          </a:p>
        </p:txBody>
      </p:sp>
      <p:sp>
        <p:nvSpPr>
          <p:cNvPr id="211" name="Google Shape;211;g12cffe187ac_0_12"/>
          <p:cNvSpPr txBox="1"/>
          <p:nvPr/>
        </p:nvSpPr>
        <p:spPr>
          <a:xfrm>
            <a:off x="4656600" y="3182163"/>
            <a:ext cx="274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Delete non-exist list</a:t>
            </a:r>
            <a:endParaRPr/>
          </a:p>
        </p:txBody>
      </p:sp>
      <p:sp>
        <p:nvSpPr>
          <p:cNvPr id="212" name="Google Shape;212;g12cffe187ac_0_12"/>
          <p:cNvSpPr txBox="1"/>
          <p:nvPr>
            <p:ph idx="3" type="body"/>
          </p:nvPr>
        </p:nvSpPr>
        <p:spPr>
          <a:xfrm>
            <a:off x="7674150" y="1965175"/>
            <a:ext cx="3291900" cy="48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Check Access</a:t>
            </a:r>
            <a:endParaRPr/>
          </a:p>
        </p:txBody>
      </p:sp>
      <p:sp>
        <p:nvSpPr>
          <p:cNvPr id="213" name="Google Shape;213;g12cffe187ac_0_12"/>
          <p:cNvSpPr txBox="1"/>
          <p:nvPr/>
        </p:nvSpPr>
        <p:spPr>
          <a:xfrm>
            <a:off x="7674150" y="25049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non-exist list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g12cffe187ac_0_12"/>
          <p:cNvSpPr txBox="1"/>
          <p:nvPr/>
        </p:nvSpPr>
        <p:spPr>
          <a:xfrm>
            <a:off x="7674150" y="3028163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Grant</a:t>
            </a: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Access</a:t>
            </a:r>
            <a:endParaRPr/>
          </a:p>
        </p:txBody>
      </p:sp>
      <p:sp>
        <p:nvSpPr>
          <p:cNvPr id="215" name="Google Shape;215;g12cffe187ac_0_12"/>
          <p:cNvSpPr txBox="1"/>
          <p:nvPr/>
        </p:nvSpPr>
        <p:spPr>
          <a:xfrm>
            <a:off x="7674150" y="3606850"/>
            <a:ext cx="3000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Grant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non-exist user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rant granted user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g12cffe187ac_0_12"/>
          <p:cNvSpPr txBox="1"/>
          <p:nvPr/>
        </p:nvSpPr>
        <p:spPr>
          <a:xfrm>
            <a:off x="7753250" y="446832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Remove</a:t>
            </a: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Access</a:t>
            </a:r>
            <a:endParaRPr/>
          </a:p>
        </p:txBody>
      </p:sp>
      <p:sp>
        <p:nvSpPr>
          <p:cNvPr id="217" name="Google Shape;217;g12cffe187ac_0_12"/>
          <p:cNvSpPr txBox="1"/>
          <p:nvPr/>
        </p:nvSpPr>
        <p:spPr>
          <a:xfrm>
            <a:off x="7869075" y="50897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Remove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ungranted user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Remove user himself/herself</a:t>
            </a:r>
            <a:endParaRPr/>
          </a:p>
        </p:txBody>
      </p:sp>
      <p:sp>
        <p:nvSpPr>
          <p:cNvPr id="218" name="Google Shape;218;g12cffe187ac_0_12"/>
          <p:cNvSpPr txBox="1"/>
          <p:nvPr>
            <p:ph idx="4" type="body"/>
          </p:nvPr>
        </p:nvSpPr>
        <p:spPr>
          <a:xfrm>
            <a:off x="344401" y="1905000"/>
            <a:ext cx="45405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List Service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Add a new list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Check user access to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Grant a user access to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Remove a user access to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Show all lists accessible by a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Show all accessible users for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Delete a single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Delete all the lists accessible by a user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cffe187ac_0_2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Functionalities and Handling Error Scenario-Task Service</a:t>
            </a:r>
            <a:endParaRPr/>
          </a:p>
        </p:txBody>
      </p:sp>
      <p:sp>
        <p:nvSpPr>
          <p:cNvPr id="225" name="Google Shape;225;g12cffe187ac_0_24"/>
          <p:cNvSpPr txBox="1"/>
          <p:nvPr>
            <p:ph idx="1" type="body"/>
          </p:nvPr>
        </p:nvSpPr>
        <p:spPr>
          <a:xfrm>
            <a:off x="4368850" y="2091420"/>
            <a:ext cx="3291900" cy="43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Task</a:t>
            </a:r>
            <a:endParaRPr/>
          </a:p>
        </p:txBody>
      </p:sp>
      <p:sp>
        <p:nvSpPr>
          <p:cNvPr id="226" name="Google Shape;226;g12cffe187ac_0_24"/>
          <p:cNvSpPr txBox="1"/>
          <p:nvPr>
            <p:ph idx="2" type="body"/>
          </p:nvPr>
        </p:nvSpPr>
        <p:spPr>
          <a:xfrm>
            <a:off x="4453113" y="2528825"/>
            <a:ext cx="3291900" cy="225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Unauthorized user add task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 already-exist task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 task to non-exist list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2cffe187ac_0_24"/>
          <p:cNvSpPr txBox="1"/>
          <p:nvPr>
            <p:ph idx="3" type="body"/>
          </p:nvPr>
        </p:nvSpPr>
        <p:spPr>
          <a:xfrm>
            <a:off x="4514800" y="3968319"/>
            <a:ext cx="3291900" cy="43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Delete Task</a:t>
            </a:r>
            <a:endParaRPr/>
          </a:p>
        </p:txBody>
      </p:sp>
      <p:sp>
        <p:nvSpPr>
          <p:cNvPr id="228" name="Google Shape;228;g12cffe187ac_0_24"/>
          <p:cNvSpPr txBox="1"/>
          <p:nvPr>
            <p:ph idx="4" type="body"/>
          </p:nvPr>
        </p:nvSpPr>
        <p:spPr>
          <a:xfrm>
            <a:off x="4514788" y="4454925"/>
            <a:ext cx="3291900" cy="104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Unauthorized user delete task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Delete non-exist task</a:t>
            </a:r>
            <a:endParaRPr/>
          </a:p>
        </p:txBody>
      </p:sp>
      <p:sp>
        <p:nvSpPr>
          <p:cNvPr id="229" name="Google Shape;229;g12cffe187ac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12cffe187ac_0_24"/>
          <p:cNvSpPr txBox="1"/>
          <p:nvPr>
            <p:ph idx="5" type="body"/>
          </p:nvPr>
        </p:nvSpPr>
        <p:spPr>
          <a:xfrm>
            <a:off x="8071500" y="1358450"/>
            <a:ext cx="3821400" cy="43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Display All Task Names</a:t>
            </a:r>
            <a:endParaRPr/>
          </a:p>
        </p:txBody>
      </p:sp>
      <p:sp>
        <p:nvSpPr>
          <p:cNvPr id="231" name="Google Shape;231;g12cffe187ac_0_24"/>
          <p:cNvSpPr txBox="1"/>
          <p:nvPr>
            <p:ph idx="6" type="body"/>
          </p:nvPr>
        </p:nvSpPr>
        <p:spPr>
          <a:xfrm>
            <a:off x="8177975" y="1841650"/>
            <a:ext cx="3291900" cy="95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Unauthorized user display all tasks</a:t>
            </a:r>
            <a:endParaRPr/>
          </a:p>
        </p:txBody>
      </p:sp>
      <p:sp>
        <p:nvSpPr>
          <p:cNvPr id="232" name="Google Shape;232;g12cffe187ac_0_24"/>
          <p:cNvSpPr txBox="1"/>
          <p:nvPr/>
        </p:nvSpPr>
        <p:spPr>
          <a:xfrm>
            <a:off x="4500650" y="549742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Delete All Tasks</a:t>
            </a:r>
            <a:endParaRPr/>
          </a:p>
        </p:txBody>
      </p:sp>
      <p:sp>
        <p:nvSpPr>
          <p:cNvPr id="233" name="Google Shape;233;g12cffe187ac_0_24"/>
          <p:cNvSpPr txBox="1"/>
          <p:nvPr/>
        </p:nvSpPr>
        <p:spPr>
          <a:xfrm>
            <a:off x="4514788" y="6008350"/>
            <a:ext cx="30000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Unauthorized user delete all tasks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2cffe187ac_0_24"/>
          <p:cNvSpPr txBox="1"/>
          <p:nvPr/>
        </p:nvSpPr>
        <p:spPr>
          <a:xfrm>
            <a:off x="8227950" y="388852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Update</a:t>
            </a: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Task Status</a:t>
            </a:r>
            <a:endParaRPr/>
          </a:p>
        </p:txBody>
      </p:sp>
      <p:sp>
        <p:nvSpPr>
          <p:cNvPr id="235" name="Google Shape;235;g12cffe187ac_0_24"/>
          <p:cNvSpPr txBox="1"/>
          <p:nvPr/>
        </p:nvSpPr>
        <p:spPr>
          <a:xfrm>
            <a:off x="8223625" y="4204413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Unauthorized user update task status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Update to invalid task status</a:t>
            </a:r>
            <a:endParaRPr/>
          </a:p>
        </p:txBody>
      </p:sp>
      <p:sp>
        <p:nvSpPr>
          <p:cNvPr id="236" name="Google Shape;236;g12cffe187ac_0_24"/>
          <p:cNvSpPr txBox="1"/>
          <p:nvPr/>
        </p:nvSpPr>
        <p:spPr>
          <a:xfrm>
            <a:off x="8251925" y="5410200"/>
            <a:ext cx="3434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Update Task Content</a:t>
            </a:r>
            <a:endParaRPr/>
          </a:p>
        </p:txBody>
      </p:sp>
      <p:sp>
        <p:nvSpPr>
          <p:cNvPr id="237" name="Google Shape;237;g12cffe187ac_0_24"/>
          <p:cNvSpPr txBox="1"/>
          <p:nvPr/>
        </p:nvSpPr>
        <p:spPr>
          <a:xfrm>
            <a:off x="8227950" y="5949950"/>
            <a:ext cx="30000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Unauthorized user update task content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2cffe187ac_0_24"/>
          <p:cNvSpPr txBox="1"/>
          <p:nvPr/>
        </p:nvSpPr>
        <p:spPr>
          <a:xfrm>
            <a:off x="8177975" y="253107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a</a:t>
            </a: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Task </a:t>
            </a:r>
            <a:endParaRPr/>
          </a:p>
        </p:txBody>
      </p:sp>
      <p:sp>
        <p:nvSpPr>
          <p:cNvPr id="239" name="Google Shape;239;g12cffe187ac_0_24"/>
          <p:cNvSpPr txBox="1"/>
          <p:nvPr/>
        </p:nvSpPr>
        <p:spPr>
          <a:xfrm>
            <a:off x="8227950" y="2944663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Unauthorized get task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non-exist task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0" name="Google Shape;240;g12cffe187ac_0_24"/>
          <p:cNvSpPr txBox="1"/>
          <p:nvPr>
            <p:ph idx="5" type="body"/>
          </p:nvPr>
        </p:nvSpPr>
        <p:spPr>
          <a:xfrm>
            <a:off x="929158" y="1603663"/>
            <a:ext cx="3291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Task Service</a:t>
            </a:r>
            <a:endParaRPr/>
          </a:p>
        </p:txBody>
      </p:sp>
      <p:sp>
        <p:nvSpPr>
          <p:cNvPr id="241" name="Google Shape;241;g12cffe187ac_0_24"/>
          <p:cNvSpPr txBox="1"/>
          <p:nvPr>
            <p:ph idx="6" type="body"/>
          </p:nvPr>
        </p:nvSpPr>
        <p:spPr>
          <a:xfrm>
            <a:off x="697257" y="2730000"/>
            <a:ext cx="35916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Add a task under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Show a task information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Show all tasks under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Update task content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Update task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Delete a task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Delete all tasks under a 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e796adc28_0_12"/>
          <p:cNvSpPr txBox="1"/>
          <p:nvPr>
            <p:ph type="title"/>
          </p:nvPr>
        </p:nvSpPr>
        <p:spPr>
          <a:xfrm>
            <a:off x="589025" y="260950"/>
            <a:ext cx="3932100" cy="55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Flow</a:t>
            </a:r>
            <a:endParaRPr/>
          </a:p>
        </p:txBody>
      </p:sp>
      <p:sp>
        <p:nvSpPr>
          <p:cNvPr id="248" name="Google Shape;248;g12e796adc28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g12e796adc2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25" y="1104350"/>
            <a:ext cx="8932776" cy="5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2e796adc28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526" y="677083"/>
            <a:ext cx="22383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2e796adc28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138" y="659338"/>
            <a:ext cx="3427487" cy="181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2e796adc28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2876" y="1104360"/>
            <a:ext cx="28479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2e796adc28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3050" y="2538225"/>
            <a:ext cx="4138300" cy="26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/>
          <p:nvPr>
            <p:ph type="title"/>
          </p:nvPr>
        </p:nvSpPr>
        <p:spPr>
          <a:xfrm>
            <a:off x="539308" y="365125"/>
            <a:ext cx="58095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59" name="Google Shape;25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 25, 2022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Multi-User To-do List</a:t>
            </a:r>
            <a:endParaRPr/>
          </a:p>
        </p:txBody>
      </p:sp>
      <p:sp>
        <p:nvSpPr>
          <p:cNvPr id="261" name="Google Shape;26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28" y="1334654"/>
            <a:ext cx="10899144" cy="418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e796adc28_0_52"/>
          <p:cNvSpPr txBox="1"/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269" name="Google Shape;269;g12e796adc28_0_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g12e796adc28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75" y="248950"/>
            <a:ext cx="7770300" cy="59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2e796adc28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3225"/>
            <a:ext cx="3709275" cy="194736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2e796adc28_0_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 25, 2022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2e796adc28_0_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Multi-User To-do 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2022-05-23T18:28:46Z</dcterms:created>
  <dc:creator>Tu Yiwei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