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8" r:id="rId5"/>
    <p:sldId id="269" r:id="rId6"/>
    <p:sldId id="278" r:id="rId7"/>
    <p:sldId id="267" r:id="rId8"/>
    <p:sldId id="270" r:id="rId9"/>
    <p:sldId id="273" r:id="rId10"/>
    <p:sldId id="276" r:id="rId11"/>
    <p:sldId id="271" r:id="rId12"/>
    <p:sldId id="277" r:id="rId13"/>
    <p:sldId id="274" r:id="rId14"/>
    <p:sldId id="272" r:id="rId15"/>
    <p:sldId id="279" r:id="rId16"/>
    <p:sldId id="275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y.commonapp.org/login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verson.org/" TargetMode="External"/><Relationship Id="rId5" Type="http://schemas.openxmlformats.org/officeDocument/2006/relationships/hyperlink" Target="https://www.syracuse.edu/" TargetMode="External"/><Relationship Id="rId4" Type="http://schemas.openxmlformats.org/officeDocument/2006/relationships/hyperlink" Target="https://soe.syr.edu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56B-2D0C-48DD-8DD0-5DDC286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a JavaScript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3229-D706-47AF-ADA1-2F6C6E57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only need to make a JavaScript file for external JavaScript  </a:t>
            </a:r>
          </a:p>
          <a:p>
            <a:r>
              <a:rPr lang="en-US" sz="2400" dirty="0"/>
              <a:t>It is a text file just like .html and .</a:t>
            </a:r>
            <a:r>
              <a:rPr lang="en-US" sz="2400" dirty="0" err="1"/>
              <a:t>css</a:t>
            </a:r>
            <a:endParaRPr lang="en-US" sz="2400" dirty="0"/>
          </a:p>
          <a:p>
            <a:r>
              <a:rPr lang="en-US" sz="2400" dirty="0"/>
              <a:t>Use .</a:t>
            </a:r>
            <a:r>
              <a:rPr lang="en-US" sz="2400" dirty="0" err="1"/>
              <a:t>js</a:t>
            </a:r>
            <a:r>
              <a:rPr lang="en-US" sz="2400" dirty="0"/>
              <a:t> as the file extension</a:t>
            </a:r>
          </a:p>
        </p:txBody>
      </p:sp>
    </p:spTree>
    <p:extLst>
      <p:ext uri="{BB962C8B-B14F-4D97-AF65-F5344CB8AC3E}">
        <p14:creationId xmlns:p14="http://schemas.microsoft.com/office/powerpoint/2010/main" val="273281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JavaScript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990B-262C-4AE3-AAC4-6ACDE74E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9099-7095-49A7-B1EF-EBCFC77E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case sensitive</a:t>
            </a:r>
          </a:p>
          <a:p>
            <a:r>
              <a:rPr lang="en-US" dirty="0"/>
              <a:t>Comments </a:t>
            </a:r>
          </a:p>
          <a:p>
            <a:pPr lvl="1"/>
            <a:r>
              <a:rPr lang="en-US" dirty="0"/>
              <a:t>// single line</a:t>
            </a:r>
          </a:p>
          <a:p>
            <a:pPr lvl="1"/>
            <a:r>
              <a:rPr lang="en-US" dirty="0"/>
              <a:t>/* multiple line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1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1178-9F21-4328-B82C-A7E375E7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C7247-7D9E-43B4-9083-0CA322D8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7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09C5-45BC-49CD-B250-646DCAAF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8789-19E2-4C39-BF2C-9E6A3EC8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Actions that happen in the browser like:</a:t>
            </a:r>
          </a:p>
          <a:p>
            <a:pPr lvl="1"/>
            <a:r>
              <a:rPr lang="en-US" sz="2800" dirty="0"/>
              <a:t>The page loading</a:t>
            </a:r>
          </a:p>
          <a:p>
            <a:pPr lvl="1"/>
            <a:r>
              <a:rPr lang="en-US" sz="2800" dirty="0"/>
              <a:t>A user clicking on something</a:t>
            </a:r>
          </a:p>
        </p:txBody>
      </p:sp>
    </p:spTree>
    <p:extLst>
      <p:ext uri="{BB962C8B-B14F-4D97-AF65-F5344CB8AC3E}">
        <p14:creationId xmlns:p14="http://schemas.microsoft.com/office/powerpoint/2010/main" val="169039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B2FD931-438E-4003-8BB7-85AAF910B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377" y="565573"/>
            <a:ext cx="7036165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8DD2-B075-4B41-AA69-19A0ADF1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A8-E43C-4EC3-8D5F-B48CC4F1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them as an HTML attribute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96BBF-3610-4F8C-A264-C77982AD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95" y="4519374"/>
            <a:ext cx="7099169" cy="53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EAF82-6347-46B9-AE2E-E6CA7EC4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20" y="3263253"/>
            <a:ext cx="7187121" cy="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0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8F78-ED08-4543-8680-C733F990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239B-1C7C-445B-8D6C-3D653C64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block of JavaScript code, that can be executed when "called" for.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49651-F346-4F1B-B877-DA647E89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90" y="3652576"/>
            <a:ext cx="5224620" cy="16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865280"/>
          </a:xfrm>
        </p:spPr>
        <p:txBody>
          <a:bodyPr>
            <a:normAutofit/>
          </a:bodyPr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How do you use it?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JavaScript Program</a:t>
            </a:r>
          </a:p>
          <a:p>
            <a:r>
              <a:rPr lang="en-US" dirty="0"/>
              <a:t>Event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791C5-D4A4-4AB4-9B33-C76EFBAB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0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CF0F-33E1-4D51-8BA9-F467BD21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624A-7E51-4344-B9E0-E171049F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5400" dirty="0"/>
              <a:t>JavaScript is a scripting or programming language that allows you to implement complex features on web pages</a:t>
            </a:r>
          </a:p>
          <a:p>
            <a:pPr marL="45720" indent="0" algn="ctr">
              <a:buNone/>
            </a:pPr>
            <a:br>
              <a:rPr lang="en-US" sz="2600" dirty="0"/>
            </a:br>
            <a:r>
              <a:rPr lang="en-US" sz="2600" dirty="0"/>
              <a:t>Just like CSS and HTML JavaScript is interpreted in by your browser.</a:t>
            </a:r>
          </a:p>
          <a:p>
            <a:pPr marL="4572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909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E48CBF-0532-4336-BCCA-64CCF64E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5000"/>
          </a:blip>
          <a:srcRect t="17627" b="7122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9BAC18-9955-4FDB-A4DC-F71B5854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1" cap="all">
                <a:solidFill>
                  <a:srgbClr val="FFFFFF"/>
                </a:solidFill>
              </a:rPr>
              <a:t>Most Popular Programming Language </a:t>
            </a:r>
            <a:br>
              <a:rPr lang="en-US" sz="5600" b="1" cap="all">
                <a:solidFill>
                  <a:srgbClr val="FFFFFF"/>
                </a:solidFill>
              </a:rPr>
            </a:br>
            <a:r>
              <a:rPr lang="en-US" sz="5600" b="1" cap="all">
                <a:solidFill>
                  <a:srgbClr val="FFFFFF"/>
                </a:solidFill>
              </a:rPr>
              <a:t>in the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9F5BF-719E-4882-B05B-BC2578A908B3}"/>
              </a:ext>
            </a:extLst>
          </p:cNvPr>
          <p:cNvSpPr txBox="1"/>
          <p:nvPr/>
        </p:nvSpPr>
        <p:spPr>
          <a:xfrm>
            <a:off x="712567" y="6078490"/>
            <a:ext cx="1076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according to </a:t>
            </a:r>
            <a:r>
              <a:rPr lang="en-US" sz="1600" dirty="0" err="1">
                <a:solidFill>
                  <a:schemeClr val="bg1"/>
                </a:solidFill>
              </a:rPr>
              <a:t>github</a:t>
            </a:r>
            <a:r>
              <a:rPr lang="en-US" sz="1600" dirty="0">
                <a:solidFill>
                  <a:schemeClr val="bg1"/>
                </a:solidFill>
              </a:rPr>
              <a:t> https://www.businessinsider.com/most-popular-programming-languages-github-2019-11#1-javascript-10</a:t>
            </a:r>
          </a:p>
        </p:txBody>
      </p:sp>
    </p:spTree>
    <p:extLst>
      <p:ext uri="{BB962C8B-B14F-4D97-AF65-F5344CB8AC3E}">
        <p14:creationId xmlns:p14="http://schemas.microsoft.com/office/powerpoint/2010/main" val="158614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A9E0-364C-4E23-A7AD-95FF1871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572-7862-4838-ACC5-D25077EE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Suggestions as you type (</a:t>
            </a:r>
            <a:r>
              <a:rPr lang="en-US" dirty="0">
                <a:hlinkClick r:id="rId2"/>
              </a:rPr>
              <a:t>https://www.google.com/</a:t>
            </a:r>
            <a:r>
              <a:rPr lang="en-US" dirty="0"/>
              <a:t>)</a:t>
            </a:r>
          </a:p>
          <a:p>
            <a:r>
              <a:rPr lang="en-US" dirty="0"/>
              <a:t>Validation on Forms (</a:t>
            </a:r>
            <a:r>
              <a:rPr lang="en-US" dirty="0">
                <a:hlinkClick r:id="rId3"/>
              </a:rPr>
              <a:t>https://apply.commonapp.org/login</a:t>
            </a:r>
            <a:r>
              <a:rPr lang="en-US" dirty="0"/>
              <a:t>)</a:t>
            </a:r>
          </a:p>
          <a:p>
            <a:r>
              <a:rPr lang="en-US" dirty="0"/>
              <a:t>Dropdown navigation (</a:t>
            </a:r>
            <a:r>
              <a:rPr lang="en-US" dirty="0">
                <a:hlinkClick r:id="rId4"/>
              </a:rPr>
              <a:t>https://soe.syr.edu/</a:t>
            </a:r>
            <a:r>
              <a:rPr lang="en-US" dirty="0"/>
              <a:t>)</a:t>
            </a:r>
          </a:p>
          <a:p>
            <a:r>
              <a:rPr lang="en-US" dirty="0"/>
              <a:t>Accordion navigation on mobile aka hamburger nav (</a:t>
            </a:r>
            <a:r>
              <a:rPr lang="en-US" dirty="0">
                <a:hlinkClick r:id="rId5"/>
              </a:rPr>
              <a:t>https://www.syracuse.edu</a:t>
            </a:r>
            <a:r>
              <a:rPr lang="en-US" dirty="0"/>
              <a:t>)</a:t>
            </a:r>
          </a:p>
          <a:p>
            <a:r>
              <a:rPr lang="en-US" dirty="0"/>
              <a:t>Show or hide info with click of more button ()</a:t>
            </a:r>
          </a:p>
          <a:p>
            <a:r>
              <a:rPr lang="en-US" dirty="0"/>
              <a:t>Slideshows (</a:t>
            </a:r>
            <a:r>
              <a:rPr lang="en-US" dirty="0">
                <a:hlinkClick r:id="rId6"/>
              </a:rPr>
              <a:t>https://www.everson.org/</a:t>
            </a:r>
            <a:r>
              <a:rPr lang="en-US" dirty="0"/>
              <a:t>)</a:t>
            </a:r>
          </a:p>
          <a:p>
            <a:r>
              <a:rPr lang="en-US" dirty="0"/>
              <a:t>Much more!!!</a:t>
            </a:r>
          </a:p>
        </p:txBody>
      </p:sp>
    </p:spTree>
    <p:extLst>
      <p:ext uri="{BB962C8B-B14F-4D97-AF65-F5344CB8AC3E}">
        <p14:creationId xmlns:p14="http://schemas.microsoft.com/office/powerpoint/2010/main" val="306475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you Use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7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56B-2D0C-48DD-8DD0-5DDC286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3229-D706-47AF-ADA1-2F6C6E57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Embedded JavaScript (can be anywhere in HTML)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External JavaScript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81016-3D02-483A-BD7F-0B5A7FC3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2" y="2587503"/>
            <a:ext cx="2990185" cy="924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0C42D-2F3F-4AC4-AC11-ABEB9614C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42" y="4515281"/>
            <a:ext cx="5154805" cy="5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7835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290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Basis</vt:lpstr>
      <vt:lpstr>ist 263</vt:lpstr>
      <vt:lpstr>Agenda</vt:lpstr>
      <vt:lpstr>What is Javascript</vt:lpstr>
      <vt:lpstr>PowerPoint Presentation</vt:lpstr>
      <vt:lpstr>PowerPoint Presentation</vt:lpstr>
      <vt:lpstr>Most Popular Programming Language  in the World</vt:lpstr>
      <vt:lpstr>What is JavaScript Used For?</vt:lpstr>
      <vt:lpstr>How do you Use it?</vt:lpstr>
      <vt:lpstr>Types of JavaScript</vt:lpstr>
      <vt:lpstr>How do you make a JavaScript file?</vt:lpstr>
      <vt:lpstr>1st JavaScript Program</vt:lpstr>
      <vt:lpstr>Pointers</vt:lpstr>
      <vt:lpstr>Hello World Program</vt:lpstr>
      <vt:lpstr>Event Handling</vt:lpstr>
      <vt:lpstr>What are events?</vt:lpstr>
      <vt:lpstr>PowerPoint Presentation</vt:lpstr>
      <vt:lpstr>How to use events</vt:lpstr>
      <vt:lpstr>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 F</cp:lastModifiedBy>
  <cp:revision>8</cp:revision>
  <dcterms:created xsi:type="dcterms:W3CDTF">2020-10-31T01:35:45Z</dcterms:created>
  <dcterms:modified xsi:type="dcterms:W3CDTF">2020-10-31T02:58:01Z</dcterms:modified>
</cp:coreProperties>
</file>