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6"/>
  </p:notesMasterIdLst>
  <p:handoutMasterIdLst>
    <p:handoutMasterId r:id="rId27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8" r:id="rId24"/>
    <p:sldId id="397" r:id="rId2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90" d="100"/>
          <a:sy n="90" d="100"/>
        </p:scale>
        <p:origin x="192" y="42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82" d="100"/>
          <a:sy n="82" d="100"/>
        </p:scale>
        <p:origin x="163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8" y="1155614"/>
            <a:ext cx="8586787" cy="5072616"/>
          </a:xfrm>
        </p:spPr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 as we showed in the last chapter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91500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&amp; x2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&amp; Table2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&amp; Python are, so sometimes you need to watch out for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7092</TotalTime>
  <Words>1902</Words>
  <Application>Microsoft Macintosh PowerPoint</Application>
  <PresentationFormat>On-screen Show (4:3)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</vt:lpstr>
      <vt:lpstr>Temporary Views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Closing Thoughts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Microsoft Office User</cp:lastModifiedBy>
  <cp:revision>155</cp:revision>
  <dcterms:created xsi:type="dcterms:W3CDTF">2018-05-01T18:57:33Z</dcterms:created>
  <dcterms:modified xsi:type="dcterms:W3CDTF">2020-01-13T22:07:36Z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