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103" d="100"/>
          <a:sy n="103" d="100"/>
        </p:scale>
        <p:origin x="1992" y="102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7" d="100"/>
          <a:sy n="77" d="100"/>
        </p:scale>
        <p:origin x="385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9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9-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9: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96631" cy="507261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DataFrame,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answer—it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as: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, which is simply a shorthand for persist with the default option of memory only</a:t>
            </a:r>
          </a:p>
          <a:p>
            <a:r>
              <a:rPr lang="en-US" dirty="0"/>
              <a:t>To remove a cached object,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2139379" y="3382169"/>
            <a:ext cx="48652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lookupTable = sc.broadcast([1, 2, 3])</a:t>
            </a:r>
          </a:p>
          <a:p>
            <a:endParaRPr lang="en-US" sz="1600" b="1" dirty="0"/>
          </a:p>
          <a:p>
            <a:r>
              <a:rPr lang="en-US" sz="1600" b="1" dirty="0"/>
              <a:t>lookupTable.value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33739" y="3049039"/>
            <a:ext cx="36765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sc.accumulator(0)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(counter.value)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and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and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free-form text is not as simple as a formatted table-structured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and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you’re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adjusting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</a:t>
            </a:r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T</a:t>
            </a:r>
            <a:r>
              <a:rPr lang="en-US" dirty="0"/>
              <a:t>ool </a:t>
            </a:r>
            <a:r>
              <a:rPr lang="en-US" b="1" dirty="0"/>
              <a:t>K</a:t>
            </a:r>
            <a:r>
              <a:rPr lang="en-US" dirty="0"/>
              <a:t>it and is a comprehensive Python package with lots of functions to manipulate text</a:t>
            </a:r>
          </a:p>
          <a:p>
            <a:r>
              <a:rPr lang="en-US" dirty="0"/>
              <a:t>It is a stand-alone Python package, but it works in a distributed mode on Spark RDDs</a:t>
            </a:r>
          </a:p>
          <a:p>
            <a:r>
              <a:rPr lang="en-US" dirty="0"/>
              <a:t>Install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nltk</a:t>
            </a:r>
          </a:p>
          <a:p>
            <a:r>
              <a:rPr lang="en-US" dirty="0"/>
              <a:t>Import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nltk</a:t>
            </a:r>
          </a:p>
          <a:p>
            <a:r>
              <a:rPr lang="en-US" dirty="0"/>
              <a:t>Let’s explore the features and examples in 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Usually, just follow a common recipe to fix up a DataFrame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DataFrame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09" y="3288146"/>
            <a:ext cx="4115814" cy="2571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can:</a:t>
            </a:r>
          </a:p>
          <a:p>
            <a:pPr lvl="1"/>
            <a:r>
              <a:rPr lang="en-US" dirty="0"/>
              <a:t>Watch the progress of jobs</a:t>
            </a:r>
          </a:p>
          <a:p>
            <a:pPr lvl="1"/>
            <a:r>
              <a:rPr lang="en-US" dirty="0"/>
              <a:t>Watch the progress of 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5709</TotalTime>
  <Words>797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Wingdings</vt:lpstr>
      <vt:lpstr>ROI Standard Theme</vt:lpstr>
      <vt:lpstr>Chapter 9: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191</cp:revision>
  <dcterms:created xsi:type="dcterms:W3CDTF">2019-05-09T17:36:01Z</dcterms:created>
  <dcterms:modified xsi:type="dcterms:W3CDTF">2020-03-10T22:46:56Z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