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05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9E6009-0FB4-7548-81A2-B6DBB78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5" y="3221596"/>
            <a:ext cx="4762500" cy="312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</a:t>
            </a:r>
            <a:r>
              <a:rPr lang="en-US" sz="1600" b="1" dirty="0" err="1"/>
              <a:t>lng</a:t>
            </a:r>
            <a:r>
              <a:rPr lang="en-US" sz="1600" b="1" dirty="0"/>
              <a:t>', '</a:t>
            </a:r>
            <a:r>
              <a:rPr lang="en-US" sz="1600" b="1" dirty="0" err="1"/>
              <a:t>lat</a:t>
            </a:r>
            <a:r>
              <a:rPr lang="en-US" sz="1600" b="1" dirty="0"/>
              <a:t>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</a:t>
            </a:r>
            <a:r>
              <a:rPr lang="en-US" sz="1600" b="1" dirty="0" err="1"/>
              <a:t>lng</a:t>
            </a:r>
            <a:r>
              <a:rPr lang="en-US" sz="1600" b="1" dirty="0"/>
              <a:t>'],p.loc[:,'</a:t>
            </a:r>
            <a:r>
              <a:rPr lang="en-US" sz="1600" b="1" dirty="0" err="1"/>
              <a:t>lat</a:t>
            </a:r>
            <a:r>
              <a:rPr lang="en-US" sz="1600" b="1" dirty="0"/>
              <a:t>'],'o')</a:t>
            </a:r>
          </a:p>
          <a:p>
            <a:r>
              <a:rPr lang="en-US" sz="1600" b="1" dirty="0"/>
              <a:t>    plt.plot(centroids[</a:t>
            </a:r>
            <a:r>
              <a:rPr lang="en-US" sz="1600" b="1" dirty="0" err="1"/>
              <a:t>i</a:t>
            </a:r>
            <a:r>
              <a:rPr lang="en-US" sz="1600" b="1" dirty="0"/>
              <a:t>][1], </a:t>
            </a:r>
          </a:p>
          <a:p>
            <a:r>
              <a:rPr lang="en-US" sz="1600" b="1" dirty="0"/>
              <a:t>           centroids[</a:t>
            </a:r>
            <a:r>
              <a:rPr lang="en-US" sz="1600" b="1" dirty="0" err="1"/>
              <a:t>i</a:t>
            </a:r>
            <a:r>
              <a:rPr lang="en-US" sz="1600" b="1" dirty="0"/>
              <a:t>][0],'kx')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</a:t>
            </a:r>
            <a:r>
              <a:rPr lang="en-US" sz="1600" b="1" dirty="0" err="1"/>
              <a:t>lng</a:t>
            </a:r>
            <a:r>
              <a:rPr lang="en-US" sz="1600" b="1" dirty="0"/>
              <a:t>'],p.loc[:,'</a:t>
            </a:r>
            <a:r>
              <a:rPr lang="en-US" sz="1600" b="1" dirty="0" err="1"/>
              <a:t>lat</a:t>
            </a:r>
            <a:r>
              <a:rPr lang="en-US" sz="1600" b="1" dirty="0"/>
              <a:t>'],'o')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7C786-8132-D640-8F9A-8176B8BD6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7" y="3542393"/>
            <a:ext cx="3902857" cy="26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4992</TotalTime>
  <Words>784</Words>
  <Application>Microsoft Macintosh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145</cp:revision>
  <dcterms:created xsi:type="dcterms:W3CDTF">2019-05-09T17:36:01Z</dcterms:created>
  <dcterms:modified xsi:type="dcterms:W3CDTF">2020-01-21T20:01:48Z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