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400" r:id="rId27"/>
    <p:sldId id="397" r:id="rId2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4" d="100"/>
          <a:sy n="94" d="100"/>
        </p:scale>
        <p:origin x="102" y="44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63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23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038" y="1155614"/>
            <a:ext cx="8586787" cy="5072616"/>
          </a:xfrm>
        </p:spPr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 as we showed in the last chapter</a:t>
            </a:r>
          </a:p>
          <a:p>
            <a:pPr marL="0" indent="0">
              <a:buNone/>
            </a:pP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91500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sqlContext.read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and NoSQL such as Cassandra, Mongo, and HBase make a powerful combination</a:t>
            </a:r>
          </a:p>
          <a:p>
            <a:r>
              <a:rPr lang="en-US" dirty="0"/>
              <a:t>NoSQL can be used to acquire real-time data in a transactional system</a:t>
            </a:r>
          </a:p>
          <a:p>
            <a:r>
              <a:rPr lang="en-US" dirty="0"/>
              <a:t>Spark can be used to query the data stored in NoSQL in ways that cannot be done with the native NoSQL engine</a:t>
            </a:r>
          </a:p>
          <a:p>
            <a:r>
              <a:rPr lang="en-US" dirty="0"/>
              <a:t>Most NoSQL does not support complex analytical queries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dirty="0"/>
              <a:t>, etc.</a:t>
            </a:r>
          </a:p>
          <a:p>
            <a:r>
              <a:rPr lang="en-US" dirty="0"/>
              <a:t>Using Spark to read data stored in NoSQL creates a combination that offers many of the features of a traditional SQL server but with the power of a cluster to handle large volumes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&amp; Spark</a:t>
            </a:r>
          </a:p>
        </p:txBody>
      </p:sp>
    </p:spTree>
    <p:extLst>
      <p:ext uri="{BB962C8B-B14F-4D97-AF65-F5344CB8AC3E}">
        <p14:creationId xmlns:p14="http://schemas.microsoft.com/office/powerpoint/2010/main" val="57091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&amp; x2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&amp; Table2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&amp; Python are, so sometimes you need to watch out for case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7089</TotalTime>
  <Words>1316</Words>
  <Application>Microsoft Office PowerPoint</Application>
  <PresentationFormat>On-screen Show (4:3)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Wingdings</vt:lpstr>
      <vt:lpstr>ROI Standard Theme</vt:lpstr>
      <vt:lpstr>Chapter 4: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</vt:lpstr>
      <vt:lpstr>NoSQL &amp; Spark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152</cp:revision>
  <dcterms:created xsi:type="dcterms:W3CDTF">2018-05-01T18:57:33Z</dcterms:created>
  <dcterms:modified xsi:type="dcterms:W3CDTF">2019-09-30T23:26:06Z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