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96" r:id="rId12"/>
    <p:sldId id="397" r:id="rId13"/>
    <p:sldId id="392" r:id="rId14"/>
    <p:sldId id="388" r:id="rId15"/>
    <p:sldId id="389" r:id="rId16"/>
    <p:sldId id="384" r:id="rId17"/>
    <p:sldId id="390" r:id="rId18"/>
    <p:sldId id="385" r:id="rId19"/>
    <p:sldId id="386" r:id="rId20"/>
    <p:sldId id="391" r:id="rId21"/>
    <p:sldId id="387" r:id="rId22"/>
    <p:sldId id="393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2" autoAdjust="0"/>
    <p:restoredTop sz="83659" autoAdjust="0"/>
  </p:normalViewPr>
  <p:slideViewPr>
    <p:cSldViewPr snapToGrid="0">
      <p:cViewPr varScale="1">
        <p:scale>
          <a:sx n="94" d="100"/>
          <a:sy n="94" d="100"/>
        </p:scale>
        <p:origin x="192" y="336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52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5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'/class/datasets/finance/CreditCard.csv'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df.write.orc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df.write.text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/>
            <a:r>
              <a:rPr lang="en-US" dirty="0"/>
              <a:t>AVRO: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2254" cy="5072616"/>
          </a:xfrm>
        </p:spPr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('productid',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).distinct()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).distinct()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ascending = False)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('productid',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ascending = False)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'productid')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('value',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prod.unitsinstock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prod2 = prod2.drop('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quantityperunit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100')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&gt;=50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50 and 100')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&gt;=50)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100))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you can add calculated columns to a DataFrame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unionAll, subtract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RDD’s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RDD’s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r>
              <a:rPr lang="en-US" dirty="0"/>
              <a:t>Once we have the spark context, we can start using 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more useful,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schema object is required or just preferred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schema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('ID',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('Name',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schema = schema)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print(x3)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Objects</a:t>
            </a:r>
          </a:p>
        </p:txBody>
      </p:sp>
    </p:spTree>
    <p:extLst>
      <p:ext uri="{BB962C8B-B14F-4D97-AF65-F5344CB8AC3E}">
        <p14:creationId xmlns:p14="http://schemas.microsoft.com/office/powerpoint/2010/main" val="256568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RDD's have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which works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(schema = schema1)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9065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11095</TotalTime>
  <Words>1662</Words>
  <Application>Microsoft Macintosh PowerPoint</Application>
  <PresentationFormat>On-screen Show (4:3)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Schema Objects</vt:lpstr>
      <vt:lpstr>toDF() Method</vt:lpstr>
      <vt:lpstr>Reading Files</vt:lpstr>
      <vt:lpstr>Reading CSV Files</vt:lpstr>
      <vt:lpstr>Writing Files</vt:lpstr>
      <vt:lpstr>Selecting Columns</vt:lpstr>
      <vt:lpstr>Sorting</vt:lpstr>
      <vt:lpstr>Calculated Columns</vt:lpstr>
      <vt:lpstr>Filtering Data</vt:lpstr>
      <vt:lpstr>JOIN</vt:lpstr>
      <vt:lpstr>Grouping and Aggregating</vt:lpstr>
      <vt:lpstr>Miscellaneous Useful Methods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Microsoft Office User</cp:lastModifiedBy>
  <cp:revision>139</cp:revision>
  <dcterms:created xsi:type="dcterms:W3CDTF">2018-05-01T18:57:33Z</dcterms:created>
  <dcterms:modified xsi:type="dcterms:W3CDTF">2020-01-13T18:22:42Z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