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7"/>
  </p:notesMasterIdLst>
  <p:handoutMasterIdLst>
    <p:handoutMasterId r:id="rId28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4" r:id="rId24"/>
    <p:sldId id="398" r:id="rId25"/>
    <p:sldId id="397" r:id="rId2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5" autoAdjust="0"/>
    <p:restoredTop sz="83659" autoAdjust="0"/>
  </p:normalViewPr>
  <p:slideViewPr>
    <p:cSldViewPr snapToGrid="0">
      <p:cViewPr varScale="1">
        <p:scale>
          <a:sx n="90" d="100"/>
          <a:sy n="90" d="100"/>
        </p:scale>
        <p:origin x="192" y="42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82" d="100"/>
          <a:sy n="82" d="100"/>
        </p:scale>
        <p:origin x="1632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</a:t>
            </a:r>
            <a:r>
              <a:rPr lang="en-US" dirty="0"/>
              <a:t> DataFrame does not execute anything yet</a:t>
            </a:r>
          </a:p>
          <a:p>
            <a:r>
              <a:rPr lang="en-US" dirty="0"/>
              <a:t>Making DataFrame into a Temp View then running a Spark SQL query, tells Spark to read the SQL data into an RDD in the Spark Cluster</a:t>
            </a:r>
          </a:p>
          <a:p>
            <a:r>
              <a:rPr lang="en-US" dirty="0"/>
              <a:t>Once in the cluster, it can be processed using Spark methods or Spark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regionid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8" y="1155614"/>
            <a:ext cx="8586787" cy="5072616"/>
          </a:xfrm>
        </p:spPr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 as we showed in the last chapter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91500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&amp; x2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 &amp; Table2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&amp; Python are, so sometimes you need to watch out for case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7091</TotalTime>
  <Words>2061</Words>
  <Application>Microsoft Macintosh PowerPoint</Application>
  <PresentationFormat>On-screen Show (4:3)</PresentationFormat>
  <Paragraphs>127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</vt:lpstr>
      <vt:lpstr>Calculated Columns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Microsoft Office User</cp:lastModifiedBy>
  <cp:revision>154</cp:revision>
  <dcterms:created xsi:type="dcterms:W3CDTF">2018-05-01T18:57:33Z</dcterms:created>
  <dcterms:modified xsi:type="dcterms:W3CDTF">2020-01-13T19:48:18Z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