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2"/>
  </p:notesMasterIdLst>
  <p:handoutMasterIdLst>
    <p:handoutMasterId r:id="rId33"/>
  </p:handoutMasterIdLst>
  <p:sldIdLst>
    <p:sldId id="257" r:id="rId6"/>
    <p:sldId id="258" r:id="rId7"/>
    <p:sldId id="280" r:id="rId8"/>
    <p:sldId id="281" r:id="rId9"/>
    <p:sldId id="259" r:id="rId10"/>
    <p:sldId id="28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72" r:id="rId24"/>
    <p:sldId id="273" r:id="rId25"/>
    <p:sldId id="277" r:id="rId26"/>
    <p:sldId id="278" r:id="rId27"/>
    <p:sldId id="279" r:id="rId28"/>
    <p:sldId id="284" r:id="rId29"/>
    <p:sldId id="286" r:id="rId30"/>
    <p:sldId id="285" r:id="rId3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64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84C9DF-E1DA-45AA-9D2C-68AE92ACF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05D4AF-934A-45D3-A180-CB0ADAC1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3B7BEE9C-90C1-4148-B798-70303036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above, working in the mongodb shell, uses a database named productdb. The product document is added to the productdb database in a collection named products. If the database does not exist or the collection does not exist, it will be created.</a:t>
            </a:r>
          </a:p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68CB47-A18C-4A3F-AF45-A4F3A13D3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9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9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0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3FDD-DA13-420A-A77E-CD97C7CA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http://en.wikipedia.org/wiki/CAP_theorem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Spark and NoSQL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3"/>
          <p:cNvSpPr/>
          <p:nvPr/>
        </p:nvSpPr>
        <p:spPr>
          <a:xfrm>
            <a:off x="2011500" y="1682114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074-4DE0-4447-8E05-A1DA8F09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206B-1742-48FD-BB22-A488965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"/>
          <p:cNvSpPr/>
          <p:nvPr/>
        </p:nvSpPr>
        <p:spPr>
          <a:xfrm>
            <a:off x="819000" y="1717632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9005-1187-458B-993D-E34CEBC5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74D2-8483-405B-93C0-73D3FC2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"/>
          <p:cNvSpPr/>
          <p:nvPr/>
        </p:nvSpPr>
        <p:spPr>
          <a:xfrm>
            <a:off x="690912" y="1694160"/>
            <a:ext cx="776217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C34-0EBB-42EE-8D6F-FF8C039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A57F-30AD-411D-BB83-B52A77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Writing and Reading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566640" y="2295594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from cassandra.cluster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 = cluster.connect()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session.execute("update student set firstname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session.execute("insert into student (id, firstname, lastname, emails) values (2, 'Mike', 'Jones', {'mikej@xyz.com', 'mike.jones@def.net',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rows = session.execute('SELECT id, firstname, lastname,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F83-3432-4D6C-80DD-58856B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B751-F6CB-42BA-90B2-5FF8A3E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Cassandra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3"/>
          <p:cNvSpPr/>
          <p:nvPr/>
        </p:nvSpPr>
        <p:spPr>
          <a:xfrm>
            <a:off x="370332" y="2607120"/>
            <a:ext cx="8403336" cy="9218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 = spark.read.format("org.apache.spark.sql.cassandra"\</a:t>
            </a:r>
            <a:br>
              <a:rPr sz="1800"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people.show()</a:t>
            </a:r>
          </a:p>
        </p:txBody>
      </p:sp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370332" y="3750120"/>
            <a:ext cx="840333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 = sc.parallelize([(3, 'Mary', 'Johnson',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 = spark.createDataFrame(x,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x1.write.format("org.apache.spark.sql.cassandra")\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.options(table="student", keyspace="classroom").\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06F-96F5-4849-9D7C-519B5DCA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com.datastax.spark:spark-cassandra-connector_2.11:2.4.1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870-0155-4ED7-B285-A3FD3DA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Cassandra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169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7B69-A3F7-48F8-8595-8707365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D75AF-2AE4-42B3-85C1-09577C0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Document Data Stores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E10-BED7-4FCD-82C6-2B23B3B0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Key features include: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B68-2CF5-47C6-B0E7-40644E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DE27-2CF2-4D74-BFD9-8E02A66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enables creation of databases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z="1850" spc="-1" dirty="0">
                <a:solidFill>
                  <a:srgbClr val="000000"/>
                </a:solidFill>
                <a:latin typeface="+mj-lt"/>
                <a:ea typeface="Tahoma"/>
              </a:rPr>
              <a:t>Within a database documents are grouped into collections</a:t>
            </a:r>
            <a:endParaRPr lang="en-US" sz="1850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Document is an ordered set of keys with associated values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Following examples will give a feel for working with MongoDB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generates a unique id for each item added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3816" y="3191040"/>
            <a:ext cx="86781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4776" y="2882232"/>
            <a:ext cx="2333880" cy="555552"/>
          </a:xfrm>
          <a:prstGeom prst="wedgeRectCallout">
            <a:avLst>
              <a:gd name="adj1" fmla="val -88868"/>
              <a:gd name="adj2" fmla="val 59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50736" y="4226760"/>
            <a:ext cx="1794600" cy="555552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94096" y="5142960"/>
            <a:ext cx="2183544" cy="498888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DB32-436C-40CB-9B09-E7B17E4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Working with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F82-73F1-4C18-9857-BB3CBEFC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289-E519-4379-83FD-596C1B7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707040" y="2274048"/>
            <a:ext cx="7947375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81960" y="2487168"/>
            <a:ext cx="1794600" cy="40428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57640" y="3986784"/>
            <a:ext cx="1794600" cy="372384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97920" y="4556808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132-D2C9-47FA-847A-3DF5DB66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0F4D-FF46-487E-ABF7-84BE39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574" y="1936692"/>
            <a:ext cx="8220852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import pymongo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client = pymongo.MongoClient("mongodb://127.0.0.1:27017/")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if 'classroom' in (x['name'] for x in client.list_databases()):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client.drop_database('classroom')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 = {"firstname" : "Adam", "personid":4}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people.insert_one(name)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names = [{"firstname" : "Betty", "personid":5}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     ,{"firstname" : "Charlie", "personid":6}]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people.insert_many(names)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people.find()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7E7-D907-4701-850B-658E2AEA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C107-AE75-4F30-9728-9CAB220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858" y="2639395"/>
            <a:ext cx="8220285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spark = SparkSession.builder.appName("myApp")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.config("spark.mongodb.input.uri",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.config("spark.mongodb.output.uri",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"mongodb://127.0.0.1/classroom").getOrCreate()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option("uri", "mongodb://127.0.0.1/classroom.people")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9BC-C4C9-4C12-BC51-37C22874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org.mongodb.spark:mongo-spark-connector_2.11:2.4.1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E20C-E77A-4358-8A39-F1BE074F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MongoDB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0790" y="1399136"/>
            <a:ext cx="838242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sc.parallelize([(7, 'David')])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 = spark.createDataFrame(x, schema = ['personid', 'firstname'])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option("uri", "mongodb://127.0.0.1/classroom.people").load()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B24-05B2-4567-BA76-220713FE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NoSQL clusters can be used to quickly scale acquired data in situations where SQL servers could not handle the volume</a:t>
            </a:r>
          </a:p>
          <a:p>
            <a:r>
              <a:rPr lang="en-US" sz="1750" dirty="0"/>
              <a:t>To analyze the data, you could: </a:t>
            </a:r>
          </a:p>
          <a:p>
            <a:pPr lvl="1"/>
            <a:r>
              <a:rPr lang="en-US" sz="1750" dirty="0"/>
              <a:t>Export periodically from NoSQL into files stored in HDFS and use Spark to process it</a:t>
            </a:r>
          </a:p>
          <a:p>
            <a:pPr lvl="1"/>
            <a:r>
              <a:rPr lang="en-US" sz="1750" dirty="0"/>
              <a:t>Export it to a format that is optimal for Spark queries</a:t>
            </a:r>
          </a:p>
          <a:p>
            <a:pPr lvl="1"/>
            <a:r>
              <a:rPr lang="en-US" sz="1750" dirty="0"/>
              <a:t>Preserve a snapshot of it as of a moment in time</a:t>
            </a:r>
          </a:p>
          <a:p>
            <a:r>
              <a:rPr lang="en-US" sz="1750" dirty="0"/>
              <a:t>The better alternative is to allow Spark to directly query from the NoSQL cluster</a:t>
            </a:r>
          </a:p>
          <a:p>
            <a:pPr lvl="1"/>
            <a:r>
              <a:rPr lang="en-US" sz="1750" dirty="0"/>
              <a:t>Zero latency query to real data</a:t>
            </a:r>
          </a:p>
          <a:p>
            <a:pPr lvl="1"/>
            <a:r>
              <a:rPr lang="en-US" sz="1750" dirty="0"/>
              <a:t>No need to keep a separate copy of it</a:t>
            </a:r>
          </a:p>
          <a:p>
            <a:r>
              <a:rPr lang="en-US" sz="1750" dirty="0"/>
              <a:t>Use NoSQL for the transactional system and Spark for the data warehouse and reporting queries</a:t>
            </a:r>
          </a:p>
          <a:p>
            <a:pPr lvl="1"/>
            <a:r>
              <a:rPr lang="en-US" sz="1750" dirty="0"/>
              <a:t>Together, the two different clusters come together to provide the full feature set of a single SQL server but with the scalability of a cluster</a:t>
            </a:r>
          </a:p>
          <a:p>
            <a:r>
              <a:rPr lang="en-US" sz="1750" dirty="0"/>
              <a:t>Could store results of a query into static files or write back to a NoSQL database</a:t>
            </a:r>
          </a:p>
          <a:p>
            <a:endParaRPr lang="en-US" sz="17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46DF-0272-4820-8092-D4DAD0D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136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D1F5C-6FD5-43A4-9681-DCCA795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have: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Introduced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78452-EB14-4B88-ABDD-B02518D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825-65D1-439D-832E-0D1E9C6B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28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328-B9AB-4E44-AEE8-DA433B09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As the volume of transactions increases, a single SQL server can no longer handle the amount of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it’s possible that there could be an inconsistency in their values at a given moment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performance; select is limited to fetching by key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Long batch, warehouse, and analytical queries just don’t perform well and features like JOIN and GROUP BY don’t exist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B6A-180E-4A09-8994-D24CEDC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NoSQL Concept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19BC-6649-4C6D-8AB0-FD0522B0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and NoSQL such as Cassandra, Mongo, and HBase make a powerful combination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can be used to acquire real-time data in a transactional system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Most NoSQL does not support complex analytical queries like JOIN, GROUP, ORDER BY, etc.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server, but with the power of a cluster to handle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1E25-84EC-4E00-AFCF-4F71FA0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9740C-5128-4CE4-AAA0-A77C5754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090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9B6-1337-4E6C-A3CE-D2F912AF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3318"/>
            <a:ext cx="8020050" cy="5072616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39FD-9916-47F6-ACF6-EEA11F55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Cassandra 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CFC6-5C22-4678-A05D-F9AB4F0E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30BD-AE2C-4FFC-B53D-F0AD91D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Cassandra Characteristics (continued)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58F-3CC6-4498-874E-26E0C2E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b="1" spc="-1" dirty="0">
                <a:solidFill>
                  <a:srgbClr val="000000"/>
                </a:solidFill>
                <a:latin typeface="Tahoma"/>
                <a:ea typeface="Tahoma"/>
              </a:rPr>
              <a:t>Do Now!</a:t>
            </a: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cqlsh</a:t>
            </a: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2A81-D3A4-4689-AE96-BED298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7" id="{80623D56-9481-4F5B-956A-AC6945E15A05}" vid="{7FFD5C96-0626-498F-9078-7F68898260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EVEA5JW6U4JV-6-9119</_dlc_DocId>
    <_dlc_DocIdUrl xmlns="037063e9-a85e-4c78-8627-f1a9315663e5">
      <Url>https://portal.roitraining.com/Courses/_layouts/DocIdRedir.aspx?ID=EVEA5JW6U4JV-6-9119</Url>
      <Description>EVEA5JW6U4JV-6-9119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B74BF2-C9AE-43F2-9033-BC16AD17E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ROI_Standard_Template_2017</Template>
  <TotalTime>1746</TotalTime>
  <Words>2030</Words>
  <Application>Microsoft Macintosh PowerPoint</Application>
  <PresentationFormat>On-screen Show (4:3)</PresentationFormat>
  <Paragraphs>261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Spark and NoSQL</vt:lpstr>
      <vt:lpstr>Chapter Objectives</vt:lpstr>
      <vt:lpstr>Chapter Concepts</vt:lpstr>
      <vt:lpstr>NoSQL Concept</vt:lpstr>
      <vt:lpstr>NoSQL and Spark</vt:lpstr>
      <vt:lpstr>Chapter Concepts</vt:lpstr>
      <vt:lpstr>Cassandra Characteristics</vt:lpstr>
      <vt:lpstr>Cassandra Characteristics (continued)</vt:lpstr>
      <vt:lpstr>CQLSH</vt:lpstr>
      <vt:lpstr>Creating a Keyspace</vt:lpstr>
      <vt:lpstr>Creating a Table</vt:lpstr>
      <vt:lpstr>Writing and Reading Data</vt:lpstr>
      <vt:lpstr>Python and Cassandra</vt:lpstr>
      <vt:lpstr>PySpark and Cassandra</vt:lpstr>
      <vt:lpstr>Chapter Concepts</vt:lpstr>
      <vt:lpstr>Document Data Stores</vt:lpstr>
      <vt:lpstr>MongoDB</vt:lpstr>
      <vt:lpstr>PowerPoint Presentation</vt:lpstr>
      <vt:lpstr>Working with MongoDB</vt:lpstr>
      <vt:lpstr>Bulk Inserts</vt:lpstr>
      <vt:lpstr>Python and MongoDB</vt:lpstr>
      <vt:lpstr>PySpark and MongoDB (continued)</vt:lpstr>
      <vt:lpstr>PowerPoint Presentation</vt:lpstr>
      <vt:lpstr>Putting It All Together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Spark and NoSQL</dc:title>
  <dc:creator>Christel</dc:creator>
  <cp:lastModifiedBy>Microsoft Office User</cp:lastModifiedBy>
  <cp:revision>150</cp:revision>
  <dcterms:created xsi:type="dcterms:W3CDTF">2017-07-07T14:15:10Z</dcterms:created>
  <dcterms:modified xsi:type="dcterms:W3CDTF">2020-01-13T22:14:08Z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734e2f90-d396-431e-8711-aadffa425603</vt:lpwstr>
  </property>
</Properties>
</file>