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1" autoAdjust="0"/>
    <p:restoredTop sz="83659" autoAdjust="0"/>
  </p:normalViewPr>
  <p:slideViewPr>
    <p:cSldViewPr snapToGrid="0">
      <p:cViewPr varScale="1">
        <p:scale>
          <a:sx n="92" d="100"/>
          <a:sy n="92" d="100"/>
        </p:scale>
        <p:origin x="528" y="90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'/home/student/ROI/SparkProgram/datasets/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spark.read.text(file)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('/home/student/ROI/SparkProgram/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datasets/finance/CreditCard.csv')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df.withColumn('Discount',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6653</TotalTime>
  <Words>778</Words>
  <Application>Microsoft Office PowerPoint</Application>
  <PresentationFormat>On-screen Show (4:3)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3: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Christel Silva</cp:lastModifiedBy>
  <cp:revision>127</cp:revision>
  <dcterms:created xsi:type="dcterms:W3CDTF">2018-05-01T18:57:33Z</dcterms:created>
  <dcterms:modified xsi:type="dcterms:W3CDTF">2019-09-12T16:09:39Z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