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1"/>
  </p:notesMasterIdLst>
  <p:handoutMasterIdLst>
    <p:handoutMasterId r:id="rId32"/>
  </p:handoutMasterIdLst>
  <p:sldIdLst>
    <p:sldId id="257" r:id="rId6"/>
    <p:sldId id="306" r:id="rId7"/>
    <p:sldId id="307" r:id="rId8"/>
    <p:sldId id="316" r:id="rId9"/>
    <p:sldId id="321" r:id="rId10"/>
    <p:sldId id="334" r:id="rId11"/>
    <p:sldId id="323" r:id="rId12"/>
    <p:sldId id="324" r:id="rId13"/>
    <p:sldId id="325" r:id="rId14"/>
    <p:sldId id="326" r:id="rId15"/>
    <p:sldId id="327" r:id="rId16"/>
    <p:sldId id="309" r:id="rId17"/>
    <p:sldId id="310" r:id="rId18"/>
    <p:sldId id="311" r:id="rId19"/>
    <p:sldId id="312" r:id="rId20"/>
    <p:sldId id="318" r:id="rId21"/>
    <p:sldId id="372" r:id="rId22"/>
    <p:sldId id="373" r:id="rId23"/>
    <p:sldId id="375" r:id="rId24"/>
    <p:sldId id="374" r:id="rId25"/>
    <p:sldId id="377" r:id="rId26"/>
    <p:sldId id="376" r:id="rId27"/>
    <p:sldId id="378" r:id="rId28"/>
    <p:sldId id="314" r:id="rId29"/>
    <p:sldId id="380" r:id="rId3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2-</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a:t>
            </a:r>
            <a:r>
              <a:rPr lang="en-US" dirty="0"/>
              <a:t>2</a:t>
            </a:r>
            <a:r>
              <a:rPr lang="en-US" sz="3600" dirty="0">
                <a:effectLst/>
              </a:rPr>
              <a:t>: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“sc”</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sc and Spark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sc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sc.textFile('hdfsPath('categories').collect()</a:t>
            </a:r>
          </a:p>
          <a:p>
            <a:r>
              <a:rPr lang="en-US" dirty="0"/>
              <a:t>Load a local file</a:t>
            </a:r>
            <a:br>
              <a:rPr lang="en-US" dirty="0"/>
            </a:br>
            <a:r>
              <a:rPr lang="en-US" dirty="0">
                <a:latin typeface="Courier New" panose="02070309020205020404" pitchFamily="49" charset="0"/>
                <a:cs typeface="Courier New" panose="02070309020205020404" pitchFamily="49" charset="0"/>
              </a:rPr>
              <a:t>sc.textFile('file:///home/student/ROI/datasets/northwind/CSV/categories/categories.csv')</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sc.textFile('file:///home/student/ROI/datasets/northwind/CSV/categories/categories.csv')</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sc.textFile('hdfs://localhost:9000/categories')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sc.textFile(hdfsFolder('categories'))</a:t>
            </a: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5155</TotalTime>
  <Words>1853</Words>
  <Application>Microsoft Macintosh PowerPoint</Application>
  <PresentationFormat>On-screen Show (4:3)</PresentationFormat>
  <Paragraphs>210</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Schoolbook</vt:lpstr>
      <vt:lpstr>Courier New</vt:lpstr>
      <vt:lpstr>Lucida Sans Unicode</vt:lpstr>
      <vt:lpstr>Tahoma</vt:lpstr>
      <vt:lpstr>Wingdings</vt:lpstr>
      <vt:lpstr>ROI Standard Theme</vt:lpstr>
      <vt:lpstr>Chapter 2:  Introduction to Spark</vt:lpstr>
      <vt:lpstr>Chapter Objectives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102</cp:revision>
  <dcterms:created xsi:type="dcterms:W3CDTF">2018-05-01T18:57:33Z</dcterms:created>
  <dcterms:modified xsi:type="dcterms:W3CDTF">2019-09-08T18:20:05Z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