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400" r:id="rId27"/>
    <p:sldId id="397" r:id="rId2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0" d="100"/>
          <a:sy n="90" d="100"/>
        </p:scale>
        <p:origin x="192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23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regions2 </a:t>
            </a:r>
            <a:r>
              <a:rPr lang="en-US" dirty="0" err="1"/>
              <a:t>DataFrame</a:t>
            </a:r>
            <a:r>
              <a:rPr lang="en-US" dirty="0"/>
              <a:t> does not execute anything yet</a:t>
            </a:r>
          </a:p>
          <a:p>
            <a:r>
              <a:rPr lang="en-US" dirty="0"/>
              <a:t>Making </a:t>
            </a:r>
            <a:r>
              <a:rPr lang="en-US" dirty="0" err="1"/>
              <a:t>DataFrame</a:t>
            </a:r>
            <a:r>
              <a:rPr lang="en-US" dirty="0"/>
              <a:t> into a Temp View then running a Spark SQL query, tells Spark to read the SQL data into an RDD in the Spark Cluster</a:t>
            </a:r>
          </a:p>
          <a:p>
            <a:r>
              <a:rPr lang="en-US" dirty="0"/>
              <a:t> 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expr, </a:t>
            </a:r>
            <a:r>
              <a:rPr lang="en-US" dirty="0" err="1"/>
              <a:t>udf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expr('UPPER(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</a:t>
            </a:r>
            <a:r>
              <a:rPr lang="en-US" dirty="0" err="1"/>
              <a:t>DataFrame</a:t>
            </a:r>
            <a:r>
              <a:rPr lang="en-US" dirty="0"/>
              <a:t>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spark.udf.register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Reversed from Territories').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 Spark has a few complex types that are similar to Python collection types and Hive's complex datatypes</a:t>
            </a:r>
          </a:p>
          <a:p>
            <a:pPr lvl="1"/>
            <a:r>
              <a:rPr lang="en-US" dirty="0" err="1"/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 err="1"/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 err="1"/>
              <a:t>StructType</a:t>
            </a:r>
            <a:r>
              <a:rPr lang="en-US" dirty="0"/>
              <a:t> &amp; </a:t>
            </a:r>
            <a:r>
              <a:rPr lang="en-US" dirty="0" err="1"/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 err="1"/>
              <a:t>ArrayType</a:t>
            </a:r>
            <a:r>
              <a:rPr lang="en-US" dirty="0"/>
              <a:t>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 err="1"/>
              <a:t>MapType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StructType</a:t>
            </a:r>
            <a:r>
              <a:rPr lang="en-US" dirty="0"/>
              <a:t> &amp; </a:t>
            </a:r>
            <a:r>
              <a:rPr lang="en-US" dirty="0" err="1"/>
              <a:t>StructField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 Group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territories.groupBy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territories.RegionID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territories.TerritoryName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HQL's NAMED_STRUCT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array&lt;struct&lt;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TerritoryID:string,TerritoryName:string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Collect_List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Sometime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 or a Hive table that is structured this way</a:t>
            </a:r>
          </a:p>
          <a:p>
            <a:r>
              <a:rPr lang="en-US" dirty="0"/>
              <a:t>To flatten out an embedded array of values there is a Spark function called explode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explode('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RegionTerritories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Use SQL on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458995" cy="5229144"/>
          </a:xfrm>
        </p:spPr>
        <p:txBody>
          <a:bodyPr/>
          <a:lstStyle/>
          <a:p>
            <a:r>
              <a:rPr lang="en-US" dirty="0"/>
              <a:t>Ultimately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458995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setting is used to add the custom jars necessary to support these features</a:t>
            </a:r>
          </a:p>
          <a:p>
            <a:r>
              <a:rPr lang="en-US" sz="1600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['PYSPARK_SUBMIT_ARGS'] = '--packages com.datastax.spark:spark-cassandra-connector_2.11:2.3.0 --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spark.cassandra.connection.host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=192.168.0.123,192.168.0.124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org.apache.spark.sql.cassandra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keys_space_name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458995" cy="5229144"/>
          </a:xfrm>
        </p:spPr>
        <p:txBody>
          <a:bodyPr/>
          <a:lstStyle/>
          <a:p>
            <a:r>
              <a:rPr lang="en-US" dirty="0"/>
              <a:t>Spark and NoSQL such as Cassandra, Mongo &amp; </a:t>
            </a:r>
            <a:r>
              <a:rPr lang="en-US" dirty="0" err="1"/>
              <a:t>Hbase</a:t>
            </a:r>
            <a:r>
              <a:rPr lang="en-US" dirty="0"/>
              <a:t> make a powerful combination</a:t>
            </a:r>
          </a:p>
          <a:p>
            <a:r>
              <a:rPr lang="en-US" sz="1600" dirty="0"/>
              <a:t>NoSQL can be used to acquire real time data in a transactional system</a:t>
            </a:r>
          </a:p>
          <a:p>
            <a:r>
              <a:rPr lang="en-US" sz="1600" dirty="0"/>
              <a:t>Spark can be used to query the data stored in NoSQL in ways that cannot be done with the native NoSQL engine</a:t>
            </a:r>
          </a:p>
          <a:p>
            <a:r>
              <a:rPr lang="en-US" sz="1600" dirty="0"/>
              <a:t>Most NoSQL do not support complex analytical queries like JOIN, GROUP, ORDER BY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600" dirty="0"/>
              <a:t>Using Spark to read data stored in NoSQL creates a combination that offers many of the features of a traditional SQL server but with the power of a cluster to handle large volumes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&amp; Spark</a:t>
            </a:r>
          </a:p>
        </p:txBody>
      </p:sp>
    </p:spTree>
    <p:extLst>
      <p:ext uri="{BB962C8B-B14F-4D97-AF65-F5344CB8AC3E}">
        <p14:creationId xmlns:p14="http://schemas.microsoft.com/office/powerpoint/2010/main" val="57091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Use SQL on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</a:t>
            </a:r>
            <a:r>
              <a:rPr lang="en-US" dirty="0" err="1"/>
              <a:t>DataFrames</a:t>
            </a:r>
            <a:r>
              <a:rPr lang="en-US" dirty="0"/>
              <a:t>, but the ability to query them in two different ways</a:t>
            </a:r>
          </a:p>
          <a:p>
            <a:pPr lvl="1"/>
            <a:r>
              <a:rPr lang="en-US" dirty="0"/>
              <a:t>using methods on the </a:t>
            </a:r>
            <a:r>
              <a:rPr lang="en-US" dirty="0" err="1"/>
              <a:t>DataFrame</a:t>
            </a:r>
            <a:r>
              <a:rPr lang="en-US" dirty="0"/>
              <a:t> variable</a:t>
            </a:r>
          </a:p>
          <a:p>
            <a:pPr lvl="2"/>
            <a:r>
              <a:rPr lang="en-US" dirty="0"/>
              <a:t>syntax is programmatic, so more familiar to programmers not well versed in SQL already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SparkSession.builder.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enableHiveSupport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getOrCreate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Then using the </a:t>
            </a:r>
            <a:r>
              <a:rPr lang="en-US" dirty="0" err="1"/>
              <a:t>sql</a:t>
            </a:r>
            <a:r>
              <a:rPr lang="en-US" dirty="0"/>
              <a:t>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regions.show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 the table is virtual and only exists during processing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createDataFrame</a:t>
            </a:r>
            <a:r>
              <a:rPr lang="en-US" dirty="0"/>
              <a:t> method can be called on an existing </a:t>
            </a:r>
            <a:r>
              <a:rPr lang="en-US" dirty="0" err="1"/>
              <a:t>DataFrame</a:t>
            </a:r>
            <a:r>
              <a:rPr lang="en-US" dirty="0"/>
              <a:t>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/>
              <a:t>Once created, this virtual table or view can be queried with </a:t>
            </a:r>
            <a:r>
              <a:rPr lang="en-US" dirty="0" err="1"/>
              <a:t>SparkSQL</a:t>
            </a:r>
            <a:r>
              <a:rPr lang="en-US" dirty="0"/>
              <a:t>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('CREATE TABLE Table2 AS 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"""select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(territories,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territories.RegionID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).select('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regions.regionid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</a:t>
            </a:r>
            <a:r>
              <a:rPr lang="en-US" dirty="0" err="1"/>
              <a:t>SyBase</a:t>
            </a:r>
            <a:r>
              <a:rPr lang="en-US" dirty="0"/>
              <a:t> or Microsoft SQL Server is stored in one central server and can be processed using that server's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</a:t>
            </a:r>
            <a:r>
              <a:rPr lang="en-US" dirty="0" err="1"/>
              <a:t>DataFrame</a:t>
            </a:r>
            <a:r>
              <a:rPr lang="en-US" dirty="0"/>
              <a:t>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 data source</a:t>
            </a:r>
          </a:p>
          <a:p>
            <a:pPr lvl="1"/>
            <a:r>
              <a:rPr lang="en-US" dirty="0"/>
              <a:t>Write a </a:t>
            </a:r>
            <a:r>
              <a:rPr lang="en-US" dirty="0" err="1"/>
              <a:t>DataFrame</a:t>
            </a:r>
            <a:r>
              <a:rPr lang="en-US" dirty="0"/>
              <a:t> to a new SQL table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").options(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driver='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='regions', user='test', password = "password", mode = "append",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  options(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driver="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7051</TotalTime>
  <Words>1300</Words>
  <Application>Microsoft Macintosh PowerPoint</Application>
  <PresentationFormat>On-screen Show (4:3)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 Spark SQL</vt:lpstr>
      <vt:lpstr>Chapter Objectives</vt:lpstr>
      <vt:lpstr>SparkSQL</vt:lpstr>
      <vt:lpstr>Hive Integration</vt:lpstr>
      <vt:lpstr>Temporary View</vt:lpstr>
      <vt:lpstr>Writing Results To Table</vt:lpstr>
      <vt:lpstr>Methods vs SQL</vt:lpstr>
      <vt:lpstr>Interacting with SQL Servers </vt:lpstr>
      <vt:lpstr>Interacting with SQL Servers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</vt:lpstr>
      <vt:lpstr>NoSQL &amp; Spark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146</cp:revision>
  <dcterms:created xsi:type="dcterms:W3CDTF">2018-05-01T18:57:33Z</dcterms:created>
  <dcterms:modified xsi:type="dcterms:W3CDTF">2019-09-26T21:39:25Z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