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 autoAdjust="0"/>
    <p:restoredTop sz="83659" autoAdjust="0"/>
  </p:normalViewPr>
  <p:slideViewPr>
    <p:cSldViewPr snapToGrid="0">
      <p:cViewPr varScale="1">
        <p:scale>
          <a:sx n="117" d="100"/>
          <a:sy n="117" d="100"/>
        </p:scale>
        <p:origin x="1376" y="1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'/class/datasets/finance/CreditCard.csv'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spark.read.text(file)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367032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('/class/datasets/finance/CreditCard.csv')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df.Country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('Amount').show()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df.withColumn('Discount',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6657</TotalTime>
  <Words>782</Words>
  <Application>Microsoft Macintosh PowerPoint</Application>
  <PresentationFormat>On-screen Show (4:3)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128</cp:revision>
  <dcterms:created xsi:type="dcterms:W3CDTF">2018-05-01T18:57:33Z</dcterms:created>
  <dcterms:modified xsi:type="dcterms:W3CDTF">2019-12-30T18:55:42Z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