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5"/>
  </p:notesMasterIdLst>
  <p:handoutMasterIdLst>
    <p:handoutMasterId r:id="rId26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96" r:id="rId12"/>
    <p:sldId id="397" r:id="rId13"/>
    <p:sldId id="392" r:id="rId14"/>
    <p:sldId id="388" r:id="rId15"/>
    <p:sldId id="389" r:id="rId16"/>
    <p:sldId id="384" r:id="rId17"/>
    <p:sldId id="390" r:id="rId18"/>
    <p:sldId id="385" r:id="rId19"/>
    <p:sldId id="386" r:id="rId20"/>
    <p:sldId id="391" r:id="rId21"/>
    <p:sldId id="387" r:id="rId22"/>
    <p:sldId id="393" r:id="rId23"/>
    <p:sldId id="395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2" autoAdjust="0"/>
    <p:restoredTop sz="83659" autoAdjust="0"/>
  </p:normalViewPr>
  <p:slideViewPr>
    <p:cSldViewPr snapToGrid="0">
      <p:cViewPr varScale="1">
        <p:scale>
          <a:sx n="110" d="100"/>
          <a:sy n="110" d="100"/>
        </p:scale>
        <p:origin x="228" y="102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1140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2-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51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85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2-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2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DataFrames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syntaxes that you will see but they all do the same thing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parameter can also be used to indicate different separators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for tab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'/class/datasets/finance/CreditCard.csv'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spark.read.load(filename, format = 'csv',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sep = ',', inferSchema = True, header = True)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spark.read.format('csv').option('header','true').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option('inferSchema','true').load(filename)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spark.read.csv(filename, header = True,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inferSchema = True)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Files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402554" cy="5072616"/>
          </a:xfrm>
        </p:spPr>
        <p:txBody>
          <a:bodyPr/>
          <a:lstStyle/>
          <a:p>
            <a:r>
              <a:rPr lang="en-US" dirty="0"/>
              <a:t>The write method on a DataFrame can be used just like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function using many different options</a:t>
            </a:r>
          </a:p>
          <a:p>
            <a:r>
              <a:rPr lang="en-US" dirty="0"/>
              <a:t>Some options are built-in such as: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    spark.read.json(filename) df.write.json(file)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     spark.read.orc(filename)  df.write.orc(file)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 spark.read.parquet(file)  df.write.parquet(file)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    spark.read.text(file)     df.write.text(file)</a:t>
            </a:r>
          </a:p>
          <a:p>
            <a:r>
              <a:rPr lang="en-US" dirty="0"/>
              <a:t>Other formats can use the option to supply a custom Java class that can be downloaded and installed on the computer</a:t>
            </a:r>
          </a:p>
          <a:p>
            <a:pPr lvl="1"/>
            <a:r>
              <a:rPr lang="en-US" dirty="0"/>
              <a:t>AVRO: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spark.read.format("com.databricks.spark.avro").load("kv.avro")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Cassandra: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sqlContext.read.format("org.apache.spark.sql.cassandra").options(table = table_name, keyspace = keys_space_name).load()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362254" cy="5072616"/>
          </a:xfrm>
        </p:spPr>
        <p:txBody>
          <a:bodyPr/>
          <a:lstStyle/>
          <a:p>
            <a:r>
              <a:rPr lang="en-US" dirty="0"/>
              <a:t>DataFrames have methods with names similar to SQL commands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prod.select('productid', 'productname', 'unitprice')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p.select(p.productid, p.productname).distinct()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p.select(p.categoryid).distinct()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prod.sort(prod.unitprice)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prod.orderBy('unitprice', ascending = False)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p.select('productid', 'productname', 'unitprice')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.orderBy('unitprice')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/>
              <a:t> methods are different aliases for the same function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p.sort(p.categoryid)</a:t>
            </a:r>
            <a:endParaRPr lang="en-US" dirty="0"/>
          </a:p>
          <a:p>
            <a:r>
              <a:rPr lang="en-US" dirty="0"/>
              <a:t>They sort a DataFrame in ascending order or descending order if you pass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ascending = False </a:t>
            </a:r>
            <a:r>
              <a:rPr lang="en-US" dirty="0"/>
              <a:t>parameter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p.sort(p.unitprice, ascending = False)</a:t>
            </a:r>
          </a:p>
          <a:p>
            <a:r>
              <a:rPr lang="en-US" dirty="0"/>
              <a:t>You can sort on multiple columns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p.orderBy('categoryid', 'productid')</a:t>
            </a:r>
          </a:p>
          <a:p>
            <a:r>
              <a:rPr lang="en-US" dirty="0"/>
              <a:t>Custom sort functions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method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columns can be added to a DataFrame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prod2 = prod.withColumn('value', prod.unitprice * prod.unitsinstock)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Columns can be removed when not needed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prod2 = prod2.drop('quantityperunit')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filtered like a SQL table using either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They are the exact same method with different aliases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p.filter(p.unitprice &gt; 100)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p.filter('unitprice &gt; 100')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p.where(p.categoryid == 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p.where('categoryid = 2')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p.where('unitprice &gt;=50 and unitprice &lt;= 100'))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p.where('unitprice between 50 and 100')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p.where((p.unitprice &gt;=50) &amp; (p.unitprice &lt;= 100))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joined to other DataFrames just as you would in SQL and all the expected types are supported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 = sc.parallelize([(1, 'Alpha'), (2, 'Beta'), (3, 'Delta')]).toDF('ID:int, code:string')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tab2 = sc.parallelize([(100, 'One', 1), (101, 'Two', 2), (102, 'Three', 1), (103, 'Four', 4)])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.toDF('ID:int, name:string, parentID:int')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'left').show()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'right').show()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'full').show()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in Spark works a little differently—the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/>
              <a:t> method creates a grouped DataFrame which can then have aggregate methods called on it</a:t>
            </a:r>
          </a:p>
          <a:p>
            <a:pPr marL="228600" lvl="1" indent="0">
              <a:buNone/>
            </a:pP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tab3 = sc.parallelize([(1, 10), (1, 20), (1, 30), (2, 40), (2,50)]).toDF('groupID:int, amount:int')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tab3.groupby('groupID')</a:t>
            </a:r>
            <a:endParaRPr lang="en-US" dirty="0"/>
          </a:p>
          <a:p>
            <a:r>
              <a:rPr lang="en-US" dirty="0"/>
              <a:t>There are various different syntaxes to accomplish the same results</a:t>
            </a:r>
          </a:p>
          <a:p>
            <a:pPr lvl="1"/>
            <a:r>
              <a:rPr lang="en-US" dirty="0"/>
              <a:t>Call the method after grouping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x.max().show()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a dictionary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x.agg({'amount':'sum', 'amount':'max'}).show()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the function names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 import functions as 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x.agg(F.sum('amount'), F.max('amount')).show()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Aggregating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standard SQL is supported by Spark 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/>
              <a:t> function in combination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you can add calculated columns to a DataFrame if you can code the calculation as standard 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x2.withColumn('uppername', expr('upper(name)')).show()</a:t>
            </a:r>
          </a:p>
          <a:p>
            <a:r>
              <a:rPr lang="en-US" dirty="0"/>
              <a:t>Sometimes you just want to easily rename a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withColumnRenamed(oldname, newname)</a:t>
            </a:r>
          </a:p>
          <a:p>
            <a:r>
              <a:rPr lang="en-US" dirty="0"/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toLocalIterator()</a:t>
            </a:r>
            <a:r>
              <a:rPr lang="en-US" dirty="0"/>
              <a:t> method will return all the results to the driver node, but it does it as a generator instead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</a:t>
            </a:r>
          </a:p>
          <a:p>
            <a:r>
              <a:rPr lang="en-US" dirty="0"/>
              <a:t>Just like SQL there are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union, unionAll, subtract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Useful Methods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DataFrames</a:t>
            </a:r>
          </a:p>
          <a:p>
            <a:r>
              <a:rPr lang="en-US" dirty="0"/>
              <a:t>Shown how to create a structured object using DataFrames</a:t>
            </a:r>
          </a:p>
          <a:p>
            <a:r>
              <a:rPr lang="en-US" dirty="0"/>
              <a:t>Applied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13395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DataFrames</a:t>
            </a:r>
          </a:p>
          <a:p>
            <a:r>
              <a:rPr lang="en-US" dirty="0"/>
              <a:t>Show how to create a structured object using DataFrames</a:t>
            </a:r>
          </a:p>
          <a:p>
            <a:r>
              <a:rPr lang="en-US" dirty="0"/>
              <a:t>Apply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a more feature rich and easier to use version of RDD’s known as a DataFrame</a:t>
            </a:r>
          </a:p>
          <a:p>
            <a:pPr lvl="1"/>
            <a:r>
              <a:rPr lang="en-US" dirty="0"/>
              <a:t>Modeled to be similar to Pandas DataFrame so it is easily familiar</a:t>
            </a:r>
          </a:p>
          <a:p>
            <a:pPr lvl="1"/>
            <a:r>
              <a:rPr lang="en-US" dirty="0"/>
              <a:t>Is an RDD but has column names and data types</a:t>
            </a:r>
          </a:p>
          <a:p>
            <a:pPr lvl="1"/>
            <a:r>
              <a:rPr lang="en-US" dirty="0"/>
              <a:t>Has transformations and actions that are easier to use than RDD versions</a:t>
            </a:r>
          </a:p>
          <a:p>
            <a:pPr lvl="1"/>
            <a:r>
              <a:rPr lang="en-US" dirty="0"/>
              <a:t>Attempts to be more SQL-like for even more familiarity</a:t>
            </a:r>
          </a:p>
          <a:p>
            <a:pPr lvl="1"/>
            <a:r>
              <a:rPr lang="en-US" dirty="0"/>
              <a:t>Can read and write many more file formats than basic RDD’s could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en-US" dirty="0"/>
              <a:t>, simply called spark in PySpark</a:t>
            </a:r>
          </a:p>
          <a:p>
            <a:pPr lvl="1"/>
            <a:r>
              <a:rPr lang="en-US" dirty="0"/>
              <a:t>Provides easier access to the different spark contexts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spark.sparkContext</a:t>
            </a:r>
            <a:r>
              <a:rPr lang="en-US" dirty="0"/>
              <a:t> is the same as the old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</a:p>
          <a:p>
            <a:r>
              <a:rPr lang="en-US" dirty="0"/>
              <a:t>Once we have the Spark context, we can start using DataFrames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sc.parallelize([(1,'alpha'),(2,'beta')])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 = spark.createDataFrame(x)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_1|   _2|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DataFrame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more useful, column names can be applied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x1.describe()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DataFrame[summary: string, ID: string,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Names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even more useful, a schema with data types can be applied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 = spark.createDataFrame(x, 'ID:int, Name:string')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DataFrame[ID: int,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 schema object is required or just preferred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schema = StructType([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StructField('ID', IntegerType()),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StructField('Name', StringType())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x3 = spark.createDataFrame(x, schema = schema)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x3.show()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print(x3)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DataFrame[ID: int,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Objects</a:t>
            </a:r>
          </a:p>
        </p:txBody>
      </p:sp>
    </p:spTree>
    <p:extLst>
      <p:ext uri="{BB962C8B-B14F-4D97-AF65-F5344CB8AC3E}">
        <p14:creationId xmlns:p14="http://schemas.microsoft.com/office/powerpoint/2010/main" val="256568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Alternatively, RDD’s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toDF()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method which works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spark.createDataFrame()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x.toDF()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x.toDF(['ID',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x.toDF('ID:int, Name:string')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x.toDF(schema = schema1)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toDF()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79065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file formats directly supported for reading and writing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r>
              <a:rPr lang="en-US" dirty="0"/>
              <a:t>Other formats can be loaded using custom Java classes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AVRO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elements/1.1/"/>
    <ds:schemaRef ds:uri="http://schemas.microsoft.com/office/2006/metadata/properties"/>
    <ds:schemaRef ds:uri="http://purl.org/dc/terms/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11099</TotalTime>
  <Words>712</Words>
  <Application>Microsoft Office PowerPoint</Application>
  <PresentationFormat>On-screen Show (4:3)</PresentationFormat>
  <Paragraphs>111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Tahoma</vt:lpstr>
      <vt:lpstr>Wingdings</vt:lpstr>
      <vt:lpstr>ROI Standard Theme</vt:lpstr>
      <vt:lpstr>Chapter 2:  DataFrames</vt:lpstr>
      <vt:lpstr>Chapter Objectives</vt:lpstr>
      <vt:lpstr>DataFrames</vt:lpstr>
      <vt:lpstr>Make a DataFrame</vt:lpstr>
      <vt:lpstr>Column Names</vt:lpstr>
      <vt:lpstr>Schemas</vt:lpstr>
      <vt:lpstr>Schema Objects</vt:lpstr>
      <vt:lpstr>toDF() Method</vt:lpstr>
      <vt:lpstr>Reading Files</vt:lpstr>
      <vt:lpstr>Reading CSV Files</vt:lpstr>
      <vt:lpstr>Writing Files</vt:lpstr>
      <vt:lpstr>Selecting Columns</vt:lpstr>
      <vt:lpstr>Sorting</vt:lpstr>
      <vt:lpstr>Calculated Columns</vt:lpstr>
      <vt:lpstr>Filtering Data</vt:lpstr>
      <vt:lpstr>JOIN</vt:lpstr>
      <vt:lpstr>Grouping and Aggregating</vt:lpstr>
      <vt:lpstr>Miscellaneous Useful Methods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Christel</dc:creator>
  <cp:lastModifiedBy>Christel Silva</cp:lastModifiedBy>
  <cp:revision>142</cp:revision>
  <dcterms:created xsi:type="dcterms:W3CDTF">2018-05-01T18:57:33Z</dcterms:created>
  <dcterms:modified xsi:type="dcterms:W3CDTF">2020-01-17T16:37:31Z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