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8A55B-3362-435B-BFE9-91E9C98C681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01831-9C4E-40E9-A248-79C2A18E0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01831-9C4E-40E9-A248-79C2A18E0E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01614-8F16-40A0-8C8B-4174391C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142AE-790B-4DFA-98C7-2BB28FBA8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2F883-2ECB-47EA-80A4-F76D70E3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617A4-B891-4BF5-BD29-1EB4D98B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80F05-779A-4D71-9BDF-D0E4115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C767-F722-4C87-803E-91793EF2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6B54E-FFA0-4B36-9723-C817BEC2D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DCD57-CBFA-4B09-8545-3DDE942E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CE74-AF2E-4A6C-A1A4-552F549B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225CE-21ED-43BD-834D-F5BFA0F5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7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247750-5E69-4FD1-A15A-D1608D80F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CEDD0-694A-4435-A9C6-5484BEDD5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8DB16-C4CD-47C1-8D72-391DC648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F975F-1A37-4ACE-ACA0-CD3D1356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255C0-DE2A-4A8C-9965-2CCC7CF6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5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5563-12AE-473F-9F60-681C19B3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59A02-4474-4C6D-824B-1DA5BB10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A4C1C-D60F-4FCF-AC4F-F99C3D6B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01509-86C8-4636-886E-F5D0A6CC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D585E-C4E0-478C-A787-0670500B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9B68-A785-45D7-87F6-F91403C2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B5BD9-45DF-427D-8D38-55E7A263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58AD0-A9EA-4489-B434-3775CEA6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AA61A-360F-4075-B78D-E7F7C681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BF612-47D5-4A85-8D97-2CEFF591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6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C77A8-586C-4B11-87B4-1B1AC514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0345-8338-4706-ACD3-B641EECB5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2DA2C-4EF6-4696-81C1-FD6738A7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5DC74-F585-4B6A-9AC5-D5EDF779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425E9-3D6A-478C-AE0A-A0E27759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3BD5C-C3D3-41C5-B1BE-4A2273BB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D3374-6DE6-400C-90EA-55B121AC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B2DD9-E658-47A2-9F4A-E520379D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0996C-4CB2-446E-A82B-5A4719DA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10A75A-EF13-4331-B3E6-E00AF80CB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2B273-39C4-4D2C-B893-A481A2FD4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3EE64-999E-4138-937D-C09BB215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6FAE42-5CEE-4C5C-A34F-F7215ED7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5C644-5CBB-4912-B36B-A512236C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33E41-D1D8-4016-970D-A9FA1832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F9093B-DCD3-4261-BCE7-FDB80DF1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2858E-8CDC-4C95-8F7E-7EABB5CA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698A8-C720-4ED1-BD36-892434CD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A39D83-585F-4C81-8257-6121367B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9E0D7-712B-4496-969C-9033B270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FB62B-AFA1-479C-A1C5-9E64D9E9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AB9D3-E158-41AD-8ADA-9C943B1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8C60A-F7A6-4987-B337-00EB9045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74CD6-5B68-42E7-8531-CB7503DA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2E1E9-9A95-4977-9687-631C6C0C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87A2F-6FFD-4B7B-82AA-6DDB35DD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06A67-2E7D-4A7D-AE2E-B8059259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B431B-5E9D-40D8-96D9-69803DB2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5E385-FCDA-49F2-B8BF-BE8A475B7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56465-9BF5-4AA2-8FB3-6005CF32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D5E6E-1165-4A55-8B70-2ECBB25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C1BA6-ADB7-4EAF-B480-01B1D41D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E287F-AA0D-4449-A916-457CE030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FD243-DDBE-4ED7-9F8D-44870DB4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ED77C-623F-4F3F-9AB2-587FC1F5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303D7-B605-4E9E-AD9E-38073EAE9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0B63-AE8D-4ED7-9D79-EFB3580DD75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E43AB-B2D3-4AD0-A329-FC6DF5B2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7326-1B6F-418D-8121-9F02D7C8B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B679-AB5D-42C1-A6EF-509D4EBA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2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5E30B-C17E-4607-85A8-4990A684F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Forecast the Supersubstorm Using the Machine Learning Technique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6EC373-5911-4E13-85A7-3835FF150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Yiwen Zhu</a:t>
            </a:r>
          </a:p>
          <a:p>
            <a:r>
              <a:rPr lang="en-US" altLang="zh-CN" dirty="0"/>
              <a:t>2021 April 5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38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C4CD4-2F2F-4772-ADFC-E1DC33B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Results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7BF05D-1F17-4279-A995-509F80D8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Separation greater than 1h.</a:t>
            </a:r>
          </a:p>
          <a:p>
            <a:r>
              <a:rPr lang="en-US" altLang="zh-CN" dirty="0"/>
              <a:t>Southern turning IMF </a:t>
            </a:r>
            <a:r>
              <a:rPr lang="en-US" altLang="zh-CN" dirty="0" err="1"/>
              <a:t>Bz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Increased solar wind velocity, pressure and density.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24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5633-EF28-42F6-BCCA-FD4C9AC5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A018-C65A-4214-A895-46F57DA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SuperMag</a:t>
            </a:r>
            <a:r>
              <a:rPr lang="en-US" altLang="zh-CN" dirty="0"/>
              <a:t> for SML</a:t>
            </a:r>
          </a:p>
          <a:p>
            <a:r>
              <a:rPr lang="en-US" altLang="zh-CN" dirty="0"/>
              <a:t>OMNI for solar wind conditions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9288-52C5-4E51-8FAD-8A9C819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for three purposes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6E5FB-ACD3-481A-AE7B-0CB28696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1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2AF3-AD30-4835-92FB-F1607F48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A4CD8-6678-4E69-B912-7C3F65A6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E52F-4EC5-40A5-95FC-1A57FB6D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analysis—Permutation Importance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C087F-DBA6-43BB-869B-C07B6E0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3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E52F-4EC5-40A5-95FC-1A57FB6D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analysis—Principle Components Analysis (PCA)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C087F-DBA6-43BB-869B-C07B6E0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1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E52F-4EC5-40A5-95FC-1A57FB6D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with Physics Model (RCM)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C087F-DBA6-43BB-869B-C07B6E0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8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3F8E5-EDB6-4A14-8E93-4F1C8F1E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Studying the Supersubstorm (SSS)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C9D08-053C-4D5C-ABDC-81C85F6A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SSS’s been pointed out to result in strong ionospheric and atmospheric effects which often extends to low latitudes.</a:t>
            </a:r>
          </a:p>
          <a:p>
            <a:r>
              <a:rPr lang="en-US" altLang="zh-CN" dirty="0"/>
              <a:t>Little attention’s been paid to the role of SSS in causing the space weather damage.</a:t>
            </a:r>
          </a:p>
          <a:p>
            <a:r>
              <a:rPr lang="en-US" altLang="zh-CN" dirty="0"/>
              <a:t>Study of the SSS helps us to understand the physics in the space.</a:t>
            </a:r>
          </a:p>
        </p:txBody>
      </p:sp>
    </p:spTree>
    <p:extLst>
      <p:ext uri="{BB962C8B-B14F-4D97-AF65-F5344CB8AC3E}">
        <p14:creationId xmlns:p14="http://schemas.microsoft.com/office/powerpoint/2010/main" val="33457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0ECC4-DE74-4A57-8685-6FD53C80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Definition of Supersubstorm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3621D-0B9F-4746-B276-B1380DD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substorm.</a:t>
            </a:r>
          </a:p>
          <a:p>
            <a:pPr algn="l"/>
            <a:r>
              <a:rPr lang="en-US" altLang="zh-CN" sz="1800" b="0" i="0" u="none" strike="noStrike" baseline="0" dirty="0">
                <a:latin typeface="AdvTTe45e47d2"/>
              </a:rPr>
              <a:t>sharp decrease of SML for more than 45 </a:t>
            </a:r>
            <a:r>
              <a:rPr lang="en-US" altLang="zh-CN" sz="1800" b="0" i="0" u="none" strike="noStrike" baseline="0" dirty="0" err="1">
                <a:latin typeface="AdvTTe45e47d2"/>
              </a:rPr>
              <a:t>nT</a:t>
            </a:r>
            <a:r>
              <a:rPr lang="en-US" altLang="zh-CN" sz="1800" b="0" i="0" u="none" strike="noStrike" baseline="0" dirty="0">
                <a:latin typeface="AdvTTe45e47d2"/>
              </a:rPr>
              <a:t> in 3 min, maintenance of SML below 100 </a:t>
            </a:r>
            <a:r>
              <a:rPr lang="en-US" altLang="zh-CN" sz="1800" b="0" i="0" u="none" strike="noStrike" baseline="0" dirty="0" err="1">
                <a:latin typeface="AdvTTe45e47d2"/>
              </a:rPr>
              <a:t>nT</a:t>
            </a:r>
            <a:r>
              <a:rPr lang="en-US" altLang="zh-CN" sz="1800" b="0" i="0" u="none" strike="noStrike" baseline="0" dirty="0">
                <a:latin typeface="AdvTTe45e47d2"/>
              </a:rPr>
              <a:t> of the initial value for the subsequent 26 min.</a:t>
            </a:r>
          </a:p>
          <a:p>
            <a:pPr marL="0" indent="0" algn="l">
              <a:buNone/>
            </a:pPr>
            <a:endParaRPr lang="en-US" altLang="zh-CN" dirty="0"/>
          </a:p>
          <a:p>
            <a:r>
              <a:rPr lang="en-US" altLang="zh-CN" dirty="0"/>
              <a:t>SML (instead of AL) peak over -2500 </a:t>
            </a:r>
            <a:r>
              <a:rPr lang="en-US" altLang="zh-CN" dirty="0" err="1"/>
              <a:t>nT.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4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9528D-5689-40EA-8A11-A165860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 of SSS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8BC2E9-700E-4F9C-9A62-9EA62EAA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148" y="1321771"/>
            <a:ext cx="3860090" cy="5349617"/>
          </a:xfrm>
        </p:spPr>
      </p:pic>
    </p:spTree>
    <p:extLst>
      <p:ext uri="{BB962C8B-B14F-4D97-AF65-F5344CB8AC3E}">
        <p14:creationId xmlns:p14="http://schemas.microsoft.com/office/powerpoint/2010/main" val="274314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9528D-5689-40EA-8A11-A165860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SSS peak separation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62E326-43E4-49FF-9845-426456B2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u="none" strike="noStrike" baseline="0" dirty="0"/>
              <a:t>About 63% of the SSS’s peak SML values are separated by more than 6 h. </a:t>
            </a:r>
            <a:r>
              <a:rPr lang="en-US" altLang="zh-CN" dirty="0"/>
              <a:t>15% are</a:t>
            </a:r>
            <a:r>
              <a:rPr lang="en-US" altLang="zh-CN" b="0" i="0" u="none" strike="noStrike" baseline="0" dirty="0"/>
              <a:t> separated by ~1 to 6 h, and ~22% are separated by less than 1h.</a:t>
            </a:r>
            <a:r>
              <a:rPr lang="en-US" altLang="zh-CN" dirty="0"/>
              <a:t>(</a:t>
            </a:r>
            <a:r>
              <a:rPr lang="en-US" altLang="zh-CN" b="0" i="0" u="none" strike="noStrike" baseline="0" dirty="0"/>
              <a:t>1981–2012)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85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B11CF-4072-4D72-AA8E-BC2F78CF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Dependence of Solar Cycle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6EA06D-FC55-4697-ACBD-0E50566FB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182" y="1690688"/>
            <a:ext cx="6479441" cy="4178267"/>
          </a:xfrm>
        </p:spPr>
      </p:pic>
    </p:spTree>
    <p:extLst>
      <p:ext uri="{BB962C8B-B14F-4D97-AF65-F5344CB8AC3E}">
        <p14:creationId xmlns:p14="http://schemas.microsoft.com/office/powerpoint/2010/main" val="4044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B11CF-4072-4D72-AA8E-BC2F78CF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Dependence of Solar Cycle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CE9CF9-0CF7-4806-A4FE-539ED38D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7" y="4292052"/>
            <a:ext cx="10783805" cy="1819529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E720F-34CD-494E-B87B-56C7C746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TTe45e47d2"/>
              </a:rPr>
              <a:t>The SSS events can occur during all phases of the solar cycle</a:t>
            </a:r>
          </a:p>
          <a:p>
            <a:r>
              <a:rPr lang="en-US" altLang="zh-CN" sz="1800" dirty="0">
                <a:latin typeface="AdvTTe45e47d2"/>
              </a:rPr>
              <a:t>Frequent during solar </a:t>
            </a:r>
            <a:r>
              <a:rPr lang="en-US" altLang="zh-CN" sz="1800" b="0" i="0" u="none" strike="noStrike" baseline="0" dirty="0">
                <a:latin typeface="AdvTTe45e47d2"/>
              </a:rPr>
              <a:t>descending phase and solar maximum, rare during ascending phase and solar minimum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89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80B70-F346-4CCC-8F23-B6EEBCF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Dependence of Geomagnetic Storm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35586-493B-4B5B-BF13-6F3924EA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23175-6C0F-46F3-9A75-EE4F37CA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53" y="1825625"/>
            <a:ext cx="7314204" cy="44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C4CD4-2F2F-4772-ADFC-E1DC33B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Dependence of Solar Wind Condition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6286BD-1066-4BD9-8E45-3D53D39CD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459" y="1327990"/>
            <a:ext cx="4354642" cy="5530010"/>
          </a:xfrm>
        </p:spPr>
      </p:pic>
    </p:spTree>
    <p:extLst>
      <p:ext uri="{BB962C8B-B14F-4D97-AF65-F5344CB8AC3E}">
        <p14:creationId xmlns:p14="http://schemas.microsoft.com/office/powerpoint/2010/main" val="8705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270</Words>
  <Application>Microsoft Office PowerPoint</Application>
  <PresentationFormat>宽屏</PresentationFormat>
  <Paragraphs>35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AdvTTe45e47d2</vt:lpstr>
      <vt:lpstr>等线</vt:lpstr>
      <vt:lpstr>等线 Light</vt:lpstr>
      <vt:lpstr>Arial</vt:lpstr>
      <vt:lpstr>Office 主题​​</vt:lpstr>
      <vt:lpstr>Forecast the Supersubstorm Using the Machine Learning Technique</vt:lpstr>
      <vt:lpstr>Why Studying the Supersubstorm (SSS)</vt:lpstr>
      <vt:lpstr>The Definition of Supersubstorm</vt:lpstr>
      <vt:lpstr>Case study of SSS</vt:lpstr>
      <vt:lpstr>SSS peak separation</vt:lpstr>
      <vt:lpstr>Dependence of Solar Cycle</vt:lpstr>
      <vt:lpstr>Dependence of Solar Cycle</vt:lpstr>
      <vt:lpstr>Dependence of Geomagnetic Storm</vt:lpstr>
      <vt:lpstr>Dependence of Solar Wind Condition</vt:lpstr>
      <vt:lpstr>Statistical Results</vt:lpstr>
      <vt:lpstr>Dataset</vt:lpstr>
      <vt:lpstr>Dataset for three purposes</vt:lpstr>
      <vt:lpstr>Machine Learning Method</vt:lpstr>
      <vt:lpstr>Results analysis—Permutation Importance</vt:lpstr>
      <vt:lpstr>Results analysis—Principle Components Analysis (PCA)</vt:lpstr>
      <vt:lpstr>Comparison with Physics Model (RCM)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the Supersubstorm Using the Machine Learning Technique</dc:title>
  <dc:creator>Yiwen Zhu</dc:creator>
  <cp:lastModifiedBy>Yiwen Zhu</cp:lastModifiedBy>
  <cp:revision>8</cp:revision>
  <dcterms:created xsi:type="dcterms:W3CDTF">2021-04-06T07:52:18Z</dcterms:created>
  <dcterms:modified xsi:type="dcterms:W3CDTF">2021-04-06T13:58:23Z</dcterms:modified>
</cp:coreProperties>
</file>